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62" r:id="rId5"/>
    <p:sldId id="258" r:id="rId6"/>
    <p:sldId id="265" r:id="rId7"/>
    <p:sldId id="269" r:id="rId8"/>
    <p:sldId id="268" r:id="rId9"/>
    <p:sldId id="271"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640"/>
    <a:srgbClr val="8A845B"/>
    <a:srgbClr val="F8C64B"/>
    <a:srgbClr val="6E7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7F28A-2F90-475E-AC64-490059BAD44C}" v="181" dt="2023-07-21T09:30:49.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344" y="68"/>
      </p:cViewPr>
      <p:guideLst/>
    </p:cSldViewPr>
  </p:slideViewPr>
  <p:notesTextViewPr>
    <p:cViewPr>
      <p:scale>
        <a:sx n="1" d="1"/>
        <a:sy n="1" d="1"/>
      </p:scale>
      <p:origin x="0" y="0"/>
    </p:cViewPr>
  </p:notesTextViewPr>
  <p:sorterViewPr>
    <p:cViewPr>
      <p:scale>
        <a:sx n="100" d="100"/>
        <a:sy n="100" d="100"/>
      </p:scale>
      <p:origin x="0" y="-1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Hay (Chief Executives Office)" userId="b096f18b-2f99-47b6-865a-d55f8d8a32da" providerId="ADAL" clId="{7AC7F28A-2F90-475E-AC64-490059BAD44C}"/>
    <pc:docChg chg="undo custSel addSld delSld modSld">
      <pc:chgData name="Claire Hay (Chief Executives Office)" userId="b096f18b-2f99-47b6-865a-d55f8d8a32da" providerId="ADAL" clId="{7AC7F28A-2F90-475E-AC64-490059BAD44C}" dt="2023-07-21T09:31:06.108" v="428" actId="207"/>
      <pc:docMkLst>
        <pc:docMk/>
      </pc:docMkLst>
      <pc:sldChg chg="addSp modSp mod">
        <pc:chgData name="Claire Hay (Chief Executives Office)" userId="b096f18b-2f99-47b6-865a-d55f8d8a32da" providerId="ADAL" clId="{7AC7F28A-2F90-475E-AC64-490059BAD44C}" dt="2023-07-04T10:20:36.416" v="144" actId="1076"/>
        <pc:sldMkLst>
          <pc:docMk/>
          <pc:sldMk cId="2848821854" sldId="258"/>
        </pc:sldMkLst>
        <pc:spChg chg="add mod">
          <ac:chgData name="Claire Hay (Chief Executives Office)" userId="b096f18b-2f99-47b6-865a-d55f8d8a32da" providerId="ADAL" clId="{7AC7F28A-2F90-475E-AC64-490059BAD44C}" dt="2023-07-04T10:20:31.763" v="143" actId="122"/>
          <ac:spMkLst>
            <pc:docMk/>
            <pc:sldMk cId="2848821854" sldId="258"/>
            <ac:spMk id="2" creationId="{90AF483E-BD2C-E758-2AED-073EC437CB30}"/>
          </ac:spMkLst>
        </pc:spChg>
        <pc:spChg chg="mod">
          <ac:chgData name="Claire Hay (Chief Executives Office)" userId="b096f18b-2f99-47b6-865a-d55f8d8a32da" providerId="ADAL" clId="{7AC7F28A-2F90-475E-AC64-490059BAD44C}" dt="2023-07-04T10:20:36.416" v="144" actId="1076"/>
          <ac:spMkLst>
            <pc:docMk/>
            <pc:sldMk cId="2848821854" sldId="258"/>
            <ac:spMk id="4" creationId="{9A270DA2-F7C3-4F49-98A6-99E6A28F4A79}"/>
          </ac:spMkLst>
        </pc:spChg>
      </pc:sldChg>
      <pc:sldChg chg="del">
        <pc:chgData name="Claire Hay (Chief Executives Office)" userId="b096f18b-2f99-47b6-865a-d55f8d8a32da" providerId="ADAL" clId="{7AC7F28A-2F90-475E-AC64-490059BAD44C}" dt="2023-07-04T10:23:10.328" v="152" actId="2696"/>
        <pc:sldMkLst>
          <pc:docMk/>
          <pc:sldMk cId="4182141062" sldId="259"/>
        </pc:sldMkLst>
      </pc:sldChg>
      <pc:sldChg chg="del">
        <pc:chgData name="Claire Hay (Chief Executives Office)" userId="b096f18b-2f99-47b6-865a-d55f8d8a32da" providerId="ADAL" clId="{7AC7F28A-2F90-475E-AC64-490059BAD44C}" dt="2023-07-04T10:23:17.611" v="153" actId="2696"/>
        <pc:sldMkLst>
          <pc:docMk/>
          <pc:sldMk cId="2541098635" sldId="260"/>
        </pc:sldMkLst>
      </pc:sldChg>
      <pc:sldChg chg="addSp delSp modSp mod">
        <pc:chgData name="Claire Hay (Chief Executives Office)" userId="b096f18b-2f99-47b6-865a-d55f8d8a32da" providerId="ADAL" clId="{7AC7F28A-2F90-475E-AC64-490059BAD44C}" dt="2023-07-04T10:21:10.648" v="150" actId="1076"/>
        <pc:sldMkLst>
          <pc:docMk/>
          <pc:sldMk cId="3604499342" sldId="262"/>
        </pc:sldMkLst>
        <pc:spChg chg="add del mod">
          <ac:chgData name="Claire Hay (Chief Executives Office)" userId="b096f18b-2f99-47b6-865a-d55f8d8a32da" providerId="ADAL" clId="{7AC7F28A-2F90-475E-AC64-490059BAD44C}" dt="2023-07-04T10:20:47.946" v="146" actId="122"/>
          <ac:spMkLst>
            <pc:docMk/>
            <pc:sldMk cId="3604499342" sldId="262"/>
            <ac:spMk id="3" creationId="{3E6D1467-09F5-A44F-BFF5-EC3725E58AF1}"/>
          </ac:spMkLst>
        </pc:spChg>
        <pc:spChg chg="mod">
          <ac:chgData name="Claire Hay (Chief Executives Office)" userId="b096f18b-2f99-47b6-865a-d55f8d8a32da" providerId="ADAL" clId="{7AC7F28A-2F90-475E-AC64-490059BAD44C}" dt="2023-07-04T10:21:10.648" v="150" actId="1076"/>
          <ac:spMkLst>
            <pc:docMk/>
            <pc:sldMk cId="3604499342" sldId="262"/>
            <ac:spMk id="4" creationId="{FA291414-6337-F34A-BDFC-2FB30A22766A}"/>
          </ac:spMkLst>
        </pc:spChg>
        <pc:picChg chg="add del mod">
          <ac:chgData name="Claire Hay (Chief Executives Office)" userId="b096f18b-2f99-47b6-865a-d55f8d8a32da" providerId="ADAL" clId="{7AC7F28A-2F90-475E-AC64-490059BAD44C}" dt="2023-07-04T10:05:20.302" v="97" actId="478"/>
          <ac:picMkLst>
            <pc:docMk/>
            <pc:sldMk cId="3604499342" sldId="262"/>
            <ac:picMk id="5" creationId="{6BA3ACAC-6D1F-25C4-AA91-C5AC4AF74EAF}"/>
          </ac:picMkLst>
        </pc:picChg>
        <pc:picChg chg="add del mod">
          <ac:chgData name="Claire Hay (Chief Executives Office)" userId="b096f18b-2f99-47b6-865a-d55f8d8a32da" providerId="ADAL" clId="{7AC7F28A-2F90-475E-AC64-490059BAD44C}" dt="2023-07-04T10:05:38.258" v="101" actId="478"/>
          <ac:picMkLst>
            <pc:docMk/>
            <pc:sldMk cId="3604499342" sldId="262"/>
            <ac:picMk id="7" creationId="{76CA2C77-6FFB-C846-F86C-9F5E55D13E15}"/>
          </ac:picMkLst>
        </pc:picChg>
        <pc:picChg chg="add del mod">
          <ac:chgData name="Claire Hay (Chief Executives Office)" userId="b096f18b-2f99-47b6-865a-d55f8d8a32da" providerId="ADAL" clId="{7AC7F28A-2F90-475E-AC64-490059BAD44C}" dt="2023-07-04T10:19:22.269" v="109" actId="478"/>
          <ac:picMkLst>
            <pc:docMk/>
            <pc:sldMk cId="3604499342" sldId="262"/>
            <ac:picMk id="9" creationId="{A5783ACE-9648-D15C-F57C-B2F3FC29F745}"/>
          </ac:picMkLst>
        </pc:picChg>
      </pc:sldChg>
      <pc:sldChg chg="del">
        <pc:chgData name="Claire Hay (Chief Executives Office)" userId="b096f18b-2f99-47b6-865a-d55f8d8a32da" providerId="ADAL" clId="{7AC7F28A-2F90-475E-AC64-490059BAD44C}" dt="2023-07-04T10:23:22.870" v="154" actId="2696"/>
        <pc:sldMkLst>
          <pc:docMk/>
          <pc:sldMk cId="4126101670" sldId="263"/>
        </pc:sldMkLst>
      </pc:sldChg>
      <pc:sldChg chg="del">
        <pc:chgData name="Claire Hay (Chief Executives Office)" userId="b096f18b-2f99-47b6-865a-d55f8d8a32da" providerId="ADAL" clId="{7AC7F28A-2F90-475E-AC64-490059BAD44C}" dt="2023-07-04T10:22:35.978" v="151" actId="2696"/>
        <pc:sldMkLst>
          <pc:docMk/>
          <pc:sldMk cId="4037142260" sldId="264"/>
        </pc:sldMkLst>
      </pc:sldChg>
      <pc:sldChg chg="addSp delSp modSp mod">
        <pc:chgData name="Claire Hay (Chief Executives Office)" userId="b096f18b-2f99-47b6-865a-d55f8d8a32da" providerId="ADAL" clId="{7AC7F28A-2F90-475E-AC64-490059BAD44C}" dt="2023-07-04T10:30:14.502" v="232" actId="14100"/>
        <pc:sldMkLst>
          <pc:docMk/>
          <pc:sldMk cId="2910167324" sldId="265"/>
        </pc:sldMkLst>
        <pc:spChg chg="mod">
          <ac:chgData name="Claire Hay (Chief Executives Office)" userId="b096f18b-2f99-47b6-865a-d55f8d8a32da" providerId="ADAL" clId="{7AC7F28A-2F90-475E-AC64-490059BAD44C}" dt="2023-07-04T10:23:51.791" v="168" actId="122"/>
          <ac:spMkLst>
            <pc:docMk/>
            <pc:sldMk cId="2910167324" sldId="265"/>
            <ac:spMk id="5" creationId="{3C964D22-B839-0A46-A9F6-036611C91A57}"/>
          </ac:spMkLst>
        </pc:spChg>
        <pc:spChg chg="del">
          <ac:chgData name="Claire Hay (Chief Executives Office)" userId="b096f18b-2f99-47b6-865a-d55f8d8a32da" providerId="ADAL" clId="{7AC7F28A-2F90-475E-AC64-490059BAD44C}" dt="2023-07-04T10:24:01.771" v="169" actId="478"/>
          <ac:spMkLst>
            <pc:docMk/>
            <pc:sldMk cId="2910167324" sldId="265"/>
            <ac:spMk id="7" creationId="{80B36622-583B-244E-84D4-FE76F1E4776C}"/>
          </ac:spMkLst>
        </pc:spChg>
        <pc:spChg chg="add del mod">
          <ac:chgData name="Claire Hay (Chief Executives Office)" userId="b096f18b-2f99-47b6-865a-d55f8d8a32da" providerId="ADAL" clId="{7AC7F28A-2F90-475E-AC64-490059BAD44C}" dt="2023-07-04T10:27:55.208" v="214" actId="478"/>
          <ac:spMkLst>
            <pc:docMk/>
            <pc:sldMk cId="2910167324" sldId="265"/>
            <ac:spMk id="8" creationId="{59CEDF29-E8FC-2DA6-3E24-28D0E6A0C430}"/>
          </ac:spMkLst>
        </pc:spChg>
        <pc:spChg chg="add mod">
          <ac:chgData name="Claire Hay (Chief Executives Office)" userId="b096f18b-2f99-47b6-865a-d55f8d8a32da" providerId="ADAL" clId="{7AC7F28A-2F90-475E-AC64-490059BAD44C}" dt="2023-07-04T10:29:23.219" v="221" actId="208"/>
          <ac:spMkLst>
            <pc:docMk/>
            <pc:sldMk cId="2910167324" sldId="265"/>
            <ac:spMk id="9" creationId="{5DD7F3A5-D83D-CE2A-1656-C8DC4C09EFBE}"/>
          </ac:spMkLst>
        </pc:spChg>
        <pc:picChg chg="add mod">
          <ac:chgData name="Claire Hay (Chief Executives Office)" userId="b096f18b-2f99-47b6-865a-d55f8d8a32da" providerId="ADAL" clId="{7AC7F28A-2F90-475E-AC64-490059BAD44C}" dt="2023-07-04T10:30:02.570" v="229" actId="14100"/>
          <ac:picMkLst>
            <pc:docMk/>
            <pc:sldMk cId="2910167324" sldId="265"/>
            <ac:picMk id="3" creationId="{256CD07A-F8AC-0F3F-B33A-929FB5C06206}"/>
          </ac:picMkLst>
        </pc:picChg>
        <pc:picChg chg="add mod ord">
          <ac:chgData name="Claire Hay (Chief Executives Office)" userId="b096f18b-2f99-47b6-865a-d55f8d8a32da" providerId="ADAL" clId="{7AC7F28A-2F90-475E-AC64-490059BAD44C}" dt="2023-07-04T10:30:14.502" v="232" actId="14100"/>
          <ac:picMkLst>
            <pc:docMk/>
            <pc:sldMk cId="2910167324" sldId="265"/>
            <ac:picMk id="6" creationId="{30E74F36-6A9F-ABB7-7800-30C40E798269}"/>
          </ac:picMkLst>
        </pc:picChg>
      </pc:sldChg>
      <pc:sldChg chg="add">
        <pc:chgData name="Claire Hay (Chief Executives Office)" userId="b096f18b-2f99-47b6-865a-d55f8d8a32da" providerId="ADAL" clId="{7AC7F28A-2F90-475E-AC64-490059BAD44C}" dt="2023-07-04T10:30:45.649" v="233" actId="2890"/>
        <pc:sldMkLst>
          <pc:docMk/>
          <pc:sldMk cId="296263564" sldId="267"/>
        </pc:sldMkLst>
      </pc:sldChg>
      <pc:sldChg chg="modSp mod">
        <pc:chgData name="Claire Hay (Chief Executives Office)" userId="b096f18b-2f99-47b6-865a-d55f8d8a32da" providerId="ADAL" clId="{7AC7F28A-2F90-475E-AC64-490059BAD44C}" dt="2023-07-12T06:45:52.594" v="234" actId="1076"/>
        <pc:sldMkLst>
          <pc:docMk/>
          <pc:sldMk cId="533686452" sldId="269"/>
        </pc:sldMkLst>
        <pc:picChg chg="mod">
          <ac:chgData name="Claire Hay (Chief Executives Office)" userId="b096f18b-2f99-47b6-865a-d55f8d8a32da" providerId="ADAL" clId="{7AC7F28A-2F90-475E-AC64-490059BAD44C}" dt="2023-07-12T06:45:52.594" v="234" actId="1076"/>
          <ac:picMkLst>
            <pc:docMk/>
            <pc:sldMk cId="533686452" sldId="269"/>
            <ac:picMk id="11" creationId="{5243E567-E74E-E035-EAD9-C3414211EB3C}"/>
          </ac:picMkLst>
        </pc:picChg>
      </pc:sldChg>
      <pc:sldChg chg="modSp mod">
        <pc:chgData name="Claire Hay (Chief Executives Office)" userId="b096f18b-2f99-47b6-865a-d55f8d8a32da" providerId="ADAL" clId="{7AC7F28A-2F90-475E-AC64-490059BAD44C}" dt="2023-07-21T09:31:06.108" v="428" actId="207"/>
        <pc:sldMkLst>
          <pc:docMk/>
          <pc:sldMk cId="3647000971" sldId="272"/>
        </pc:sldMkLst>
        <pc:spChg chg="mod">
          <ac:chgData name="Claire Hay (Chief Executives Office)" userId="b096f18b-2f99-47b6-865a-d55f8d8a32da" providerId="ADAL" clId="{7AC7F28A-2F90-475E-AC64-490059BAD44C}" dt="2023-07-21T09:31:06.108" v="428" actId="207"/>
          <ac:spMkLst>
            <pc:docMk/>
            <pc:sldMk cId="3647000971" sldId="272"/>
            <ac:spMk id="10" creationId="{0D4A08BA-FF88-ED49-9E01-3D4C1EC85921}"/>
          </ac:spMkLst>
        </pc:spChg>
      </pc:sldChg>
    </pc:docChg>
  </pc:docChgLst>
  <pc:docChgLst>
    <pc:chgData name="Claire Hay" userId="b096f18b-2f99-47b6-865a-d55f8d8a32da" providerId="ADAL" clId="{7AC7F28A-2F90-475E-AC64-490059BAD44C}"/>
    <pc:docChg chg="undo custSel addSld delSld modSld modMainMaster">
      <pc:chgData name="Claire Hay" userId="b096f18b-2f99-47b6-865a-d55f8d8a32da" providerId="ADAL" clId="{7AC7F28A-2F90-475E-AC64-490059BAD44C}" dt="2023-07-06T14:00:52.725" v="2277" actId="1076"/>
      <pc:docMkLst>
        <pc:docMk/>
      </pc:docMkLst>
      <pc:sldChg chg="addSp delSp modSp mod">
        <pc:chgData name="Claire Hay" userId="b096f18b-2f99-47b6-865a-d55f8d8a32da" providerId="ADAL" clId="{7AC7F28A-2F90-475E-AC64-490059BAD44C}" dt="2023-07-06T14:00:07.954" v="2272" actId="14100"/>
        <pc:sldMkLst>
          <pc:docMk/>
          <pc:sldMk cId="2848821854" sldId="258"/>
        </pc:sldMkLst>
        <pc:spChg chg="mod">
          <ac:chgData name="Claire Hay" userId="b096f18b-2f99-47b6-865a-d55f8d8a32da" providerId="ADAL" clId="{7AC7F28A-2F90-475E-AC64-490059BAD44C}" dt="2023-07-06T14:00:07.954" v="2272" actId="14100"/>
          <ac:spMkLst>
            <pc:docMk/>
            <pc:sldMk cId="2848821854" sldId="258"/>
            <ac:spMk id="2" creationId="{90AF483E-BD2C-E758-2AED-073EC437CB30}"/>
          </ac:spMkLst>
        </pc:spChg>
        <pc:spChg chg="del mod">
          <ac:chgData name="Claire Hay" userId="b096f18b-2f99-47b6-865a-d55f8d8a32da" providerId="ADAL" clId="{7AC7F28A-2F90-475E-AC64-490059BAD44C}" dt="2023-07-06T13:56:19.901" v="2025" actId="478"/>
          <ac:spMkLst>
            <pc:docMk/>
            <pc:sldMk cId="2848821854" sldId="258"/>
            <ac:spMk id="4" creationId="{9A270DA2-F7C3-4F49-98A6-99E6A28F4A79}"/>
          </ac:spMkLst>
        </pc:spChg>
        <pc:spChg chg="add del">
          <ac:chgData name="Claire Hay" userId="b096f18b-2f99-47b6-865a-d55f8d8a32da" providerId="ADAL" clId="{7AC7F28A-2F90-475E-AC64-490059BAD44C}" dt="2023-07-06T13:56:30.130" v="2027" actId="478"/>
          <ac:spMkLst>
            <pc:docMk/>
            <pc:sldMk cId="2848821854" sldId="258"/>
            <ac:spMk id="7" creationId="{3236A5BC-86F4-617A-98A6-5EBF0996B6E8}"/>
          </ac:spMkLst>
        </pc:spChg>
        <pc:spChg chg="add mod">
          <ac:chgData name="Claire Hay" userId="b096f18b-2f99-47b6-865a-d55f8d8a32da" providerId="ADAL" clId="{7AC7F28A-2F90-475E-AC64-490059BAD44C}" dt="2023-07-06T13:59:58.257" v="2271" actId="1076"/>
          <ac:spMkLst>
            <pc:docMk/>
            <pc:sldMk cId="2848821854" sldId="258"/>
            <ac:spMk id="8" creationId="{08457AC6-0884-EAC6-714A-EC1202168057}"/>
          </ac:spMkLst>
        </pc:spChg>
        <pc:picChg chg="add mod">
          <ac:chgData name="Claire Hay" userId="b096f18b-2f99-47b6-865a-d55f8d8a32da" providerId="ADAL" clId="{7AC7F28A-2F90-475E-AC64-490059BAD44C}" dt="2023-07-06T13:55:21.385" v="2019" actId="1076"/>
          <ac:picMkLst>
            <pc:docMk/>
            <pc:sldMk cId="2848821854" sldId="258"/>
            <ac:picMk id="5" creationId="{53058835-83E1-A3A2-30F8-90CF5C8CE644}"/>
          </ac:picMkLst>
        </pc:picChg>
      </pc:sldChg>
      <pc:sldChg chg="addSp delSp modSp del mod setBg">
        <pc:chgData name="Claire Hay" userId="b096f18b-2f99-47b6-865a-d55f8d8a32da" providerId="ADAL" clId="{7AC7F28A-2F90-475E-AC64-490059BAD44C}" dt="2023-07-06T13:03:23.893" v="626" actId="2696"/>
        <pc:sldMkLst>
          <pc:docMk/>
          <pc:sldMk cId="2026368527" sldId="266"/>
        </pc:sldMkLst>
        <pc:spChg chg="add del mod">
          <ac:chgData name="Claire Hay" userId="b096f18b-2f99-47b6-865a-d55f8d8a32da" providerId="ADAL" clId="{7AC7F28A-2F90-475E-AC64-490059BAD44C}" dt="2023-07-06T12:39:57.021" v="43" actId="478"/>
          <ac:spMkLst>
            <pc:docMk/>
            <pc:sldMk cId="2026368527" sldId="266"/>
            <ac:spMk id="5" creationId="{A50BD42B-B9C7-D4A2-CD62-24A09572700E}"/>
          </ac:spMkLst>
        </pc:spChg>
        <pc:spChg chg="mod">
          <ac:chgData name="Claire Hay" userId="b096f18b-2f99-47b6-865a-d55f8d8a32da" providerId="ADAL" clId="{7AC7F28A-2F90-475E-AC64-490059BAD44C}" dt="2023-07-06T12:50:03.983" v="342" actId="122"/>
          <ac:spMkLst>
            <pc:docMk/>
            <pc:sldMk cId="2026368527" sldId="266"/>
            <ac:spMk id="6" creationId="{B9F24360-4886-B549-85A6-205DCCA2162A}"/>
          </ac:spMkLst>
        </pc:spChg>
        <pc:spChg chg="del">
          <ac:chgData name="Claire Hay" userId="b096f18b-2f99-47b6-865a-d55f8d8a32da" providerId="ADAL" clId="{7AC7F28A-2F90-475E-AC64-490059BAD44C}" dt="2023-07-06T12:39:22.769" v="36" actId="931"/>
          <ac:spMkLst>
            <pc:docMk/>
            <pc:sldMk cId="2026368527" sldId="266"/>
            <ac:spMk id="8" creationId="{5FBD3823-BDC2-EC46-B2F5-2FA48B176CDF}"/>
          </ac:spMkLst>
        </pc:spChg>
        <pc:spChg chg="del mod">
          <ac:chgData name="Claire Hay" userId="b096f18b-2f99-47b6-865a-d55f8d8a32da" providerId="ADAL" clId="{7AC7F28A-2F90-475E-AC64-490059BAD44C}" dt="2023-07-06T12:49:48.583" v="319" actId="478"/>
          <ac:spMkLst>
            <pc:docMk/>
            <pc:sldMk cId="2026368527" sldId="266"/>
            <ac:spMk id="10" creationId="{0D4A08BA-FF88-ED49-9E01-3D4C1EC85921}"/>
          </ac:spMkLst>
        </pc:spChg>
        <pc:spChg chg="add del mod">
          <ac:chgData name="Claire Hay" userId="b096f18b-2f99-47b6-865a-d55f8d8a32da" providerId="ADAL" clId="{7AC7F28A-2F90-475E-AC64-490059BAD44C}" dt="2023-07-06T13:02:25.566" v="485" actId="478"/>
          <ac:spMkLst>
            <pc:docMk/>
            <pc:sldMk cId="2026368527" sldId="266"/>
            <ac:spMk id="19" creationId="{404E25B4-F12E-181B-BB39-9DF54DF04B95}"/>
          </ac:spMkLst>
        </pc:spChg>
        <pc:picChg chg="add del mod">
          <ac:chgData name="Claire Hay" userId="b096f18b-2f99-47b6-865a-d55f8d8a32da" providerId="ADAL" clId="{7AC7F28A-2F90-475E-AC64-490059BAD44C}" dt="2023-07-06T12:39:44.592" v="42" actId="478"/>
          <ac:picMkLst>
            <pc:docMk/>
            <pc:sldMk cId="2026368527" sldId="266"/>
            <ac:picMk id="3" creationId="{C494000B-B137-4D23-7D57-40C9DB32B05B}"/>
          </ac:picMkLst>
        </pc:picChg>
        <pc:picChg chg="add del mod">
          <ac:chgData name="Claire Hay" userId="b096f18b-2f99-47b6-865a-d55f8d8a32da" providerId="ADAL" clId="{7AC7F28A-2F90-475E-AC64-490059BAD44C}" dt="2023-07-06T12:43:03.985" v="73" actId="478"/>
          <ac:picMkLst>
            <pc:docMk/>
            <pc:sldMk cId="2026368527" sldId="266"/>
            <ac:picMk id="9" creationId="{DBCD6ADD-272A-8ECF-A45F-E043AC0FE867}"/>
          </ac:picMkLst>
        </pc:picChg>
        <pc:picChg chg="add del mod">
          <ac:chgData name="Claire Hay" userId="b096f18b-2f99-47b6-865a-d55f8d8a32da" providerId="ADAL" clId="{7AC7F28A-2F90-475E-AC64-490059BAD44C}" dt="2023-07-06T12:44:40.792" v="88" actId="478"/>
          <ac:picMkLst>
            <pc:docMk/>
            <pc:sldMk cId="2026368527" sldId="266"/>
            <ac:picMk id="12" creationId="{B2062C22-9EDB-72DA-222D-39972C683856}"/>
          </ac:picMkLst>
        </pc:picChg>
        <pc:picChg chg="add del mod">
          <ac:chgData name="Claire Hay" userId="b096f18b-2f99-47b6-865a-d55f8d8a32da" providerId="ADAL" clId="{7AC7F28A-2F90-475E-AC64-490059BAD44C}" dt="2023-07-06T12:49:42.402" v="316" actId="478"/>
          <ac:picMkLst>
            <pc:docMk/>
            <pc:sldMk cId="2026368527" sldId="266"/>
            <ac:picMk id="14" creationId="{BBF715EA-9454-0B86-AF83-42BA3719FC21}"/>
          </ac:picMkLst>
        </pc:picChg>
        <pc:picChg chg="add del mod">
          <ac:chgData name="Claire Hay" userId="b096f18b-2f99-47b6-865a-d55f8d8a32da" providerId="ADAL" clId="{7AC7F28A-2F90-475E-AC64-490059BAD44C}" dt="2023-07-06T12:49:30.792" v="315" actId="478"/>
          <ac:picMkLst>
            <pc:docMk/>
            <pc:sldMk cId="2026368527" sldId="266"/>
            <ac:picMk id="16" creationId="{3AD222E1-2865-0DA8-EB3A-A35A4FD66F38}"/>
          </ac:picMkLst>
        </pc:picChg>
        <pc:picChg chg="add del mod">
          <ac:chgData name="Claire Hay" userId="b096f18b-2f99-47b6-865a-d55f8d8a32da" providerId="ADAL" clId="{7AC7F28A-2F90-475E-AC64-490059BAD44C}" dt="2023-07-06T13:00:45.727" v="472" actId="21"/>
          <ac:picMkLst>
            <pc:docMk/>
            <pc:sldMk cId="2026368527" sldId="266"/>
            <ac:picMk id="18" creationId="{7D1D5566-D9F3-B2F6-D42D-E2C7838AB2FC}"/>
          </ac:picMkLst>
        </pc:picChg>
        <pc:picChg chg="add del mod">
          <ac:chgData name="Claire Hay" userId="b096f18b-2f99-47b6-865a-d55f8d8a32da" providerId="ADAL" clId="{7AC7F28A-2F90-475E-AC64-490059BAD44C}" dt="2023-07-06T13:00:30.368" v="469" actId="21"/>
          <ac:picMkLst>
            <pc:docMk/>
            <pc:sldMk cId="2026368527" sldId="266"/>
            <ac:picMk id="21" creationId="{2DA0C87D-3B44-8631-3D0A-A010D82EA5CC}"/>
          </ac:picMkLst>
        </pc:picChg>
      </pc:sldChg>
      <pc:sldChg chg="addSp delSp modSp del mod">
        <pc:chgData name="Claire Hay" userId="b096f18b-2f99-47b6-865a-d55f8d8a32da" providerId="ADAL" clId="{7AC7F28A-2F90-475E-AC64-490059BAD44C}" dt="2023-07-06T13:15:55.434" v="1168" actId="2696"/>
        <pc:sldMkLst>
          <pc:docMk/>
          <pc:sldMk cId="296263564" sldId="267"/>
        </pc:sldMkLst>
        <pc:spChg chg="mod">
          <ac:chgData name="Claire Hay" userId="b096f18b-2f99-47b6-865a-d55f8d8a32da" providerId="ADAL" clId="{7AC7F28A-2F90-475E-AC64-490059BAD44C}" dt="2023-07-06T13:01:15.833" v="481" actId="20577"/>
          <ac:spMkLst>
            <pc:docMk/>
            <pc:sldMk cId="296263564" sldId="267"/>
            <ac:spMk id="6" creationId="{B9F24360-4886-B549-85A6-205DCCA2162A}"/>
          </ac:spMkLst>
        </pc:spChg>
        <pc:spChg chg="del mod">
          <ac:chgData name="Claire Hay" userId="b096f18b-2f99-47b6-865a-d55f8d8a32da" providerId="ADAL" clId="{7AC7F28A-2F90-475E-AC64-490059BAD44C}" dt="2023-07-06T12:57:38.410" v="416" actId="478"/>
          <ac:spMkLst>
            <pc:docMk/>
            <pc:sldMk cId="296263564" sldId="267"/>
            <ac:spMk id="8" creationId="{5FBD3823-BDC2-EC46-B2F5-2FA48B176CDF}"/>
          </ac:spMkLst>
        </pc:spChg>
        <pc:spChg chg="mod">
          <ac:chgData name="Claire Hay" userId="b096f18b-2f99-47b6-865a-d55f8d8a32da" providerId="ADAL" clId="{7AC7F28A-2F90-475E-AC64-490059BAD44C}" dt="2023-07-06T13:00:52.608" v="473" actId="1076"/>
          <ac:spMkLst>
            <pc:docMk/>
            <pc:sldMk cId="296263564" sldId="267"/>
            <ac:spMk id="10" creationId="{0D4A08BA-FF88-ED49-9E01-3D4C1EC85921}"/>
          </ac:spMkLst>
        </pc:spChg>
        <pc:picChg chg="add mod">
          <ac:chgData name="Claire Hay" userId="b096f18b-2f99-47b6-865a-d55f8d8a32da" providerId="ADAL" clId="{7AC7F28A-2F90-475E-AC64-490059BAD44C}" dt="2023-07-06T13:00:37.919" v="471" actId="1076"/>
          <ac:picMkLst>
            <pc:docMk/>
            <pc:sldMk cId="296263564" sldId="267"/>
            <ac:picMk id="2" creationId="{A09CE7DA-C1CB-E1E5-0B61-C09B022BE866}"/>
          </ac:picMkLst>
        </pc:picChg>
        <pc:picChg chg="add mod">
          <ac:chgData name="Claire Hay" userId="b096f18b-2f99-47b6-865a-d55f8d8a32da" providerId="ADAL" clId="{7AC7F28A-2F90-475E-AC64-490059BAD44C}" dt="2023-07-06T13:01:57.790" v="483" actId="1076"/>
          <ac:picMkLst>
            <pc:docMk/>
            <pc:sldMk cId="296263564" sldId="267"/>
            <ac:picMk id="3" creationId="{897D2DFD-7F5E-0340-532D-0E8E772F4781}"/>
          </ac:picMkLst>
        </pc:picChg>
      </pc:sldChg>
      <pc:sldChg chg="addSp delSp modSp add mod">
        <pc:chgData name="Claire Hay" userId="b096f18b-2f99-47b6-865a-d55f8d8a32da" providerId="ADAL" clId="{7AC7F28A-2F90-475E-AC64-490059BAD44C}" dt="2023-07-06T14:00:34.413" v="2275" actId="1076"/>
        <pc:sldMkLst>
          <pc:docMk/>
          <pc:sldMk cId="2724175911" sldId="268"/>
        </pc:sldMkLst>
        <pc:spChg chg="mod">
          <ac:chgData name="Claire Hay" userId="b096f18b-2f99-47b6-865a-d55f8d8a32da" providerId="ADAL" clId="{7AC7F28A-2F90-475E-AC64-490059BAD44C}" dt="2023-07-06T14:00:34.413" v="2275" actId="1076"/>
          <ac:spMkLst>
            <pc:docMk/>
            <pc:sldMk cId="2724175911" sldId="268"/>
            <ac:spMk id="6" creationId="{B9F24360-4886-B549-85A6-205DCCA2162A}"/>
          </ac:spMkLst>
        </pc:spChg>
        <pc:spChg chg="add mod">
          <ac:chgData name="Claire Hay" userId="b096f18b-2f99-47b6-865a-d55f8d8a32da" providerId="ADAL" clId="{7AC7F28A-2F90-475E-AC64-490059BAD44C}" dt="2023-07-06T13:25:45.487" v="1414" actId="122"/>
          <ac:spMkLst>
            <pc:docMk/>
            <pc:sldMk cId="2724175911" sldId="268"/>
            <ac:spMk id="7" creationId="{C76ADF6F-40A6-19C0-F0F4-EF267667E847}"/>
          </ac:spMkLst>
        </pc:spChg>
        <pc:spChg chg="del">
          <ac:chgData name="Claire Hay" userId="b096f18b-2f99-47b6-865a-d55f8d8a32da" providerId="ADAL" clId="{7AC7F28A-2F90-475E-AC64-490059BAD44C}" dt="2023-07-06T13:18:28.133" v="1176" actId="931"/>
          <ac:spMkLst>
            <pc:docMk/>
            <pc:sldMk cId="2724175911" sldId="268"/>
            <ac:spMk id="8" creationId="{5FBD3823-BDC2-EC46-B2F5-2FA48B176CDF}"/>
          </ac:spMkLst>
        </pc:spChg>
        <pc:spChg chg="mod">
          <ac:chgData name="Claire Hay" userId="b096f18b-2f99-47b6-865a-d55f8d8a32da" providerId="ADAL" clId="{7AC7F28A-2F90-475E-AC64-490059BAD44C}" dt="2023-07-06T13:25:58.123" v="1415" actId="14100"/>
          <ac:spMkLst>
            <pc:docMk/>
            <pc:sldMk cId="2724175911" sldId="268"/>
            <ac:spMk id="10" creationId="{0D4A08BA-FF88-ED49-9E01-3D4C1EC85921}"/>
          </ac:spMkLst>
        </pc:spChg>
        <pc:picChg chg="add mod">
          <ac:chgData name="Claire Hay" userId="b096f18b-2f99-47b6-865a-d55f8d8a32da" providerId="ADAL" clId="{7AC7F28A-2F90-475E-AC64-490059BAD44C}" dt="2023-07-06T13:31:13.368" v="1564" actId="14861"/>
          <ac:picMkLst>
            <pc:docMk/>
            <pc:sldMk cId="2724175911" sldId="268"/>
            <ac:picMk id="3" creationId="{C52BC1B9-6B2F-A57E-615E-134D28A6E318}"/>
          </ac:picMkLst>
        </pc:picChg>
        <pc:picChg chg="add del mod">
          <ac:chgData name="Claire Hay" userId="b096f18b-2f99-47b6-865a-d55f8d8a32da" providerId="ADAL" clId="{7AC7F28A-2F90-475E-AC64-490059BAD44C}" dt="2023-07-06T13:37:29.748" v="1777" actId="21"/>
          <ac:picMkLst>
            <pc:docMk/>
            <pc:sldMk cId="2724175911" sldId="268"/>
            <ac:picMk id="5" creationId="{A15D8AB3-8030-F9DF-4557-BF4F4DCC77B2}"/>
          </ac:picMkLst>
        </pc:picChg>
      </pc:sldChg>
      <pc:sldChg chg="addSp delSp modSp new mod">
        <pc:chgData name="Claire Hay" userId="b096f18b-2f99-47b6-865a-d55f8d8a32da" providerId="ADAL" clId="{7AC7F28A-2F90-475E-AC64-490059BAD44C}" dt="2023-07-06T13:15:41.112" v="1167" actId="207"/>
        <pc:sldMkLst>
          <pc:docMk/>
          <pc:sldMk cId="533686452" sldId="269"/>
        </pc:sldMkLst>
        <pc:spChg chg="del mod">
          <ac:chgData name="Claire Hay" userId="b096f18b-2f99-47b6-865a-d55f8d8a32da" providerId="ADAL" clId="{7AC7F28A-2F90-475E-AC64-490059BAD44C}" dt="2023-07-06T13:05:43.102" v="681" actId="478"/>
          <ac:spMkLst>
            <pc:docMk/>
            <pc:sldMk cId="533686452" sldId="269"/>
            <ac:spMk id="2" creationId="{4DC70020-6D1C-CA9A-B3AA-103425FF2ABB}"/>
          </ac:spMkLst>
        </pc:spChg>
        <pc:spChg chg="del">
          <ac:chgData name="Claire Hay" userId="b096f18b-2f99-47b6-865a-d55f8d8a32da" providerId="ADAL" clId="{7AC7F28A-2F90-475E-AC64-490059BAD44C}" dt="2023-07-06T13:04:05.752" v="628" actId="3680"/>
          <ac:spMkLst>
            <pc:docMk/>
            <pc:sldMk cId="533686452" sldId="269"/>
            <ac:spMk id="3" creationId="{2B99518C-9E5B-E538-732D-552712CC46B3}"/>
          </ac:spMkLst>
        </pc:spChg>
        <pc:spChg chg="add del mod">
          <ac:chgData name="Claire Hay" userId="b096f18b-2f99-47b6-865a-d55f8d8a32da" providerId="ADAL" clId="{7AC7F28A-2F90-475E-AC64-490059BAD44C}" dt="2023-07-06T13:06:07.077" v="684" actId="3680"/>
          <ac:spMkLst>
            <pc:docMk/>
            <pc:sldMk cId="533686452" sldId="269"/>
            <ac:spMk id="6" creationId="{CADC745D-2B71-16B5-D581-F2CB0FDBF8EA}"/>
          </ac:spMkLst>
        </pc:spChg>
        <pc:spChg chg="add del">
          <ac:chgData name="Claire Hay" userId="b096f18b-2f99-47b6-865a-d55f8d8a32da" providerId="ADAL" clId="{7AC7F28A-2F90-475E-AC64-490059BAD44C}" dt="2023-07-06T13:13:03.059" v="1050" actId="11529"/>
          <ac:spMkLst>
            <pc:docMk/>
            <pc:sldMk cId="533686452" sldId="269"/>
            <ac:spMk id="14" creationId="{A720355A-BC19-C2BD-153A-17FCFFBD3904}"/>
          </ac:spMkLst>
        </pc:spChg>
        <pc:graphicFrameChg chg="add del mod ord modGraphic">
          <ac:chgData name="Claire Hay" userId="b096f18b-2f99-47b6-865a-d55f8d8a32da" providerId="ADAL" clId="{7AC7F28A-2F90-475E-AC64-490059BAD44C}" dt="2023-07-06T13:05:59.315" v="683" actId="478"/>
          <ac:graphicFrameMkLst>
            <pc:docMk/>
            <pc:sldMk cId="533686452" sldId="269"/>
            <ac:graphicFrameMk id="4" creationId="{94E91570-9D9A-781B-934B-1D347978E1D2}"/>
          </ac:graphicFrameMkLst>
        </pc:graphicFrameChg>
        <pc:graphicFrameChg chg="add mod ord modGraphic">
          <ac:chgData name="Claire Hay" userId="b096f18b-2f99-47b6-865a-d55f8d8a32da" providerId="ADAL" clId="{7AC7F28A-2F90-475E-AC64-490059BAD44C}" dt="2023-07-06T13:15:41.112" v="1167" actId="207"/>
          <ac:graphicFrameMkLst>
            <pc:docMk/>
            <pc:sldMk cId="533686452" sldId="269"/>
            <ac:graphicFrameMk id="7" creationId="{C9BF0670-80D2-79FB-49FF-F02D3EDD791E}"/>
          </ac:graphicFrameMkLst>
        </pc:graphicFrameChg>
        <pc:picChg chg="add mod">
          <ac:chgData name="Claire Hay" userId="b096f18b-2f99-47b6-865a-d55f8d8a32da" providerId="ADAL" clId="{7AC7F28A-2F90-475E-AC64-490059BAD44C}" dt="2023-07-06T13:14:52.771" v="1149" actId="1076"/>
          <ac:picMkLst>
            <pc:docMk/>
            <pc:sldMk cId="533686452" sldId="269"/>
            <ac:picMk id="9" creationId="{F218014D-0F90-97AE-11F4-067AC64CE3A5}"/>
          </ac:picMkLst>
        </pc:picChg>
        <pc:picChg chg="add mod">
          <ac:chgData name="Claire Hay" userId="b096f18b-2f99-47b6-865a-d55f8d8a32da" providerId="ADAL" clId="{7AC7F28A-2F90-475E-AC64-490059BAD44C}" dt="2023-07-06T13:15:00.706" v="1158" actId="1035"/>
          <ac:picMkLst>
            <pc:docMk/>
            <pc:sldMk cId="533686452" sldId="269"/>
            <ac:picMk id="11" creationId="{5243E567-E74E-E035-EAD9-C3414211EB3C}"/>
          </ac:picMkLst>
        </pc:picChg>
        <pc:picChg chg="add mod">
          <ac:chgData name="Claire Hay" userId="b096f18b-2f99-47b6-865a-d55f8d8a32da" providerId="ADAL" clId="{7AC7F28A-2F90-475E-AC64-490059BAD44C}" dt="2023-07-06T13:15:06.763" v="1159" actId="1076"/>
          <ac:picMkLst>
            <pc:docMk/>
            <pc:sldMk cId="533686452" sldId="269"/>
            <ac:picMk id="13" creationId="{0818CF49-EF3A-05F5-E4DD-2CB939DE6563}"/>
          </ac:picMkLst>
        </pc:picChg>
      </pc:sldChg>
      <pc:sldChg chg="addSp delSp modSp add del mod">
        <pc:chgData name="Claire Hay" userId="b096f18b-2f99-47b6-865a-d55f8d8a32da" providerId="ADAL" clId="{7AC7F28A-2F90-475E-AC64-490059BAD44C}" dt="2023-07-06T13:42:11.044" v="1823" actId="2696"/>
        <pc:sldMkLst>
          <pc:docMk/>
          <pc:sldMk cId="155767152" sldId="270"/>
        </pc:sldMkLst>
        <pc:spChg chg="add del mod">
          <ac:chgData name="Claire Hay" userId="b096f18b-2f99-47b6-865a-d55f8d8a32da" providerId="ADAL" clId="{7AC7F28A-2F90-475E-AC64-490059BAD44C}" dt="2023-07-06T13:32:42.278" v="1626" actId="478"/>
          <ac:spMkLst>
            <pc:docMk/>
            <pc:sldMk cId="155767152" sldId="270"/>
            <ac:spMk id="4" creationId="{DB5A7969-400F-F2C0-A411-2EAEC4A28AE4}"/>
          </ac:spMkLst>
        </pc:spChg>
        <pc:spChg chg="mod">
          <ac:chgData name="Claire Hay" userId="b096f18b-2f99-47b6-865a-d55f8d8a32da" providerId="ADAL" clId="{7AC7F28A-2F90-475E-AC64-490059BAD44C}" dt="2023-07-06T13:40:04.624" v="1810" actId="20577"/>
          <ac:spMkLst>
            <pc:docMk/>
            <pc:sldMk cId="155767152" sldId="270"/>
            <ac:spMk id="6" creationId="{B9F24360-4886-B549-85A6-205DCCA2162A}"/>
          </ac:spMkLst>
        </pc:spChg>
        <pc:spChg chg="del mod">
          <ac:chgData name="Claire Hay" userId="b096f18b-2f99-47b6-865a-d55f8d8a32da" providerId="ADAL" clId="{7AC7F28A-2F90-475E-AC64-490059BAD44C}" dt="2023-07-06T13:32:30.702" v="1622" actId="478"/>
          <ac:spMkLst>
            <pc:docMk/>
            <pc:sldMk cId="155767152" sldId="270"/>
            <ac:spMk id="7" creationId="{C76ADF6F-40A6-19C0-F0F4-EF267667E847}"/>
          </ac:spMkLst>
        </pc:spChg>
        <pc:spChg chg="mod">
          <ac:chgData name="Claire Hay" userId="b096f18b-2f99-47b6-865a-d55f8d8a32da" providerId="ADAL" clId="{7AC7F28A-2F90-475E-AC64-490059BAD44C}" dt="2023-07-06T13:41:05.546" v="1822" actId="1076"/>
          <ac:spMkLst>
            <pc:docMk/>
            <pc:sldMk cId="155767152" sldId="270"/>
            <ac:spMk id="10" creationId="{0D4A08BA-FF88-ED49-9E01-3D4C1EC85921}"/>
          </ac:spMkLst>
        </pc:spChg>
        <pc:picChg chg="del">
          <ac:chgData name="Claire Hay" userId="b096f18b-2f99-47b6-865a-d55f8d8a32da" providerId="ADAL" clId="{7AC7F28A-2F90-475E-AC64-490059BAD44C}" dt="2023-07-06T13:32:10.508" v="1617" actId="478"/>
          <ac:picMkLst>
            <pc:docMk/>
            <pc:sldMk cId="155767152" sldId="270"/>
            <ac:picMk id="3" creationId="{C52BC1B9-6B2F-A57E-615E-134D28A6E318}"/>
          </ac:picMkLst>
        </pc:picChg>
        <pc:picChg chg="del mod">
          <ac:chgData name="Claire Hay" userId="b096f18b-2f99-47b6-865a-d55f8d8a32da" providerId="ADAL" clId="{7AC7F28A-2F90-475E-AC64-490059BAD44C}" dt="2023-07-06T13:32:33.289" v="1624" actId="478"/>
          <ac:picMkLst>
            <pc:docMk/>
            <pc:sldMk cId="155767152" sldId="270"/>
            <ac:picMk id="5" creationId="{A15D8AB3-8030-F9DF-4557-BF4F4DCC77B2}"/>
          </ac:picMkLst>
        </pc:picChg>
        <pc:picChg chg="add del mod">
          <ac:chgData name="Claire Hay" userId="b096f18b-2f99-47b6-865a-d55f8d8a32da" providerId="ADAL" clId="{7AC7F28A-2F90-475E-AC64-490059BAD44C}" dt="2023-07-06T13:37:25.988" v="1776" actId="478"/>
          <ac:picMkLst>
            <pc:docMk/>
            <pc:sldMk cId="155767152" sldId="270"/>
            <ac:picMk id="9" creationId="{F26FE985-2E83-FE88-B689-7AD9EAE368C8}"/>
          </ac:picMkLst>
        </pc:picChg>
        <pc:picChg chg="add del mod">
          <ac:chgData name="Claire Hay" userId="b096f18b-2f99-47b6-865a-d55f8d8a32da" providerId="ADAL" clId="{7AC7F28A-2F90-475E-AC64-490059BAD44C}" dt="2023-07-06T13:40:06.307" v="1812" actId="478"/>
          <ac:picMkLst>
            <pc:docMk/>
            <pc:sldMk cId="155767152" sldId="270"/>
            <ac:picMk id="11" creationId="{108BDA3E-EDE9-2E76-2EC4-D6A26631349B}"/>
          </ac:picMkLst>
        </pc:picChg>
      </pc:sldChg>
      <pc:sldChg chg="add">
        <pc:chgData name="Claire Hay" userId="b096f18b-2f99-47b6-865a-d55f8d8a32da" providerId="ADAL" clId="{7AC7F28A-2F90-475E-AC64-490059BAD44C}" dt="2023-07-06T13:38:12.879" v="1783" actId="2890"/>
        <pc:sldMkLst>
          <pc:docMk/>
          <pc:sldMk cId="2379933241" sldId="271"/>
        </pc:sldMkLst>
      </pc:sldChg>
      <pc:sldChg chg="addSp delSp modSp add mod">
        <pc:chgData name="Claire Hay" userId="b096f18b-2f99-47b6-865a-d55f8d8a32da" providerId="ADAL" clId="{7AC7F28A-2F90-475E-AC64-490059BAD44C}" dt="2023-07-06T14:00:52.725" v="2277" actId="1076"/>
        <pc:sldMkLst>
          <pc:docMk/>
          <pc:sldMk cId="3647000971" sldId="272"/>
        </pc:sldMkLst>
        <pc:spChg chg="mod">
          <ac:chgData name="Claire Hay" userId="b096f18b-2f99-47b6-865a-d55f8d8a32da" providerId="ADAL" clId="{7AC7F28A-2F90-475E-AC64-490059BAD44C}" dt="2023-07-06T14:00:52.725" v="2277" actId="1076"/>
          <ac:spMkLst>
            <pc:docMk/>
            <pc:sldMk cId="3647000971" sldId="272"/>
            <ac:spMk id="6" creationId="{B9F24360-4886-B549-85A6-205DCCA2162A}"/>
          </ac:spMkLst>
        </pc:spChg>
        <pc:spChg chg="mod">
          <ac:chgData name="Claire Hay" userId="b096f18b-2f99-47b6-865a-d55f8d8a32da" providerId="ADAL" clId="{7AC7F28A-2F90-475E-AC64-490059BAD44C}" dt="2023-07-06T13:47:56.075" v="1979" actId="14100"/>
          <ac:spMkLst>
            <pc:docMk/>
            <pc:sldMk cId="3647000971" sldId="272"/>
            <ac:spMk id="10" creationId="{0D4A08BA-FF88-ED49-9E01-3D4C1EC85921}"/>
          </ac:spMkLst>
        </pc:spChg>
        <pc:picChg chg="add mod">
          <ac:chgData name="Claire Hay" userId="b096f18b-2f99-47b6-865a-d55f8d8a32da" providerId="ADAL" clId="{7AC7F28A-2F90-475E-AC64-490059BAD44C}" dt="2023-07-06T13:48:18.457" v="1985" actId="14100"/>
          <ac:picMkLst>
            <pc:docMk/>
            <pc:sldMk cId="3647000971" sldId="272"/>
            <ac:picMk id="3" creationId="{F617EA91-6ED1-2BEC-A95E-1F3C81F8A7A2}"/>
          </ac:picMkLst>
        </pc:picChg>
        <pc:picChg chg="del mod">
          <ac:chgData name="Claire Hay" userId="b096f18b-2f99-47b6-865a-d55f8d8a32da" providerId="ADAL" clId="{7AC7F28A-2F90-475E-AC64-490059BAD44C}" dt="2023-07-06T13:42:25.954" v="1826" actId="478"/>
          <ac:picMkLst>
            <pc:docMk/>
            <pc:sldMk cId="3647000971" sldId="272"/>
            <ac:picMk id="11" creationId="{108BDA3E-EDE9-2E76-2EC4-D6A26631349B}"/>
          </ac:picMkLst>
        </pc:picChg>
      </pc:sldChg>
      <pc:sldMasterChg chg="setBg modSldLayout">
        <pc:chgData name="Claire Hay" userId="b096f18b-2f99-47b6-865a-d55f8d8a32da" providerId="ADAL" clId="{7AC7F28A-2F90-475E-AC64-490059BAD44C}" dt="2023-07-06T13:03:05.823" v="566"/>
        <pc:sldMasterMkLst>
          <pc:docMk/>
          <pc:sldMasterMk cId="1589614001" sldId="2147483648"/>
        </pc:sldMasterMkLst>
        <pc:sldLayoutChg chg="setBg">
          <pc:chgData name="Claire Hay" userId="b096f18b-2f99-47b6-865a-d55f8d8a32da" providerId="ADAL" clId="{7AC7F28A-2F90-475E-AC64-490059BAD44C}" dt="2023-07-06T13:03:05.823" v="566"/>
          <pc:sldLayoutMkLst>
            <pc:docMk/>
            <pc:sldMasterMk cId="1589614001" sldId="2147483648"/>
            <pc:sldLayoutMk cId="3992527548" sldId="2147483649"/>
          </pc:sldLayoutMkLst>
        </pc:sldLayoutChg>
        <pc:sldLayoutChg chg="setBg">
          <pc:chgData name="Claire Hay" userId="b096f18b-2f99-47b6-865a-d55f8d8a32da" providerId="ADAL" clId="{7AC7F28A-2F90-475E-AC64-490059BAD44C}" dt="2023-07-06T13:03:05.823" v="566"/>
          <pc:sldLayoutMkLst>
            <pc:docMk/>
            <pc:sldMasterMk cId="1589614001" sldId="2147483648"/>
            <pc:sldLayoutMk cId="898061266" sldId="2147483650"/>
          </pc:sldLayoutMkLst>
        </pc:sldLayoutChg>
        <pc:sldLayoutChg chg="setBg">
          <pc:chgData name="Claire Hay" userId="b096f18b-2f99-47b6-865a-d55f8d8a32da" providerId="ADAL" clId="{7AC7F28A-2F90-475E-AC64-490059BAD44C}" dt="2023-07-06T13:03:05.823" v="566"/>
          <pc:sldLayoutMkLst>
            <pc:docMk/>
            <pc:sldMasterMk cId="1589614001" sldId="2147483648"/>
            <pc:sldLayoutMk cId="1085622745" sldId="2147483651"/>
          </pc:sldLayoutMkLst>
        </pc:sldLayoutChg>
        <pc:sldLayoutChg chg="setBg">
          <pc:chgData name="Claire Hay" userId="b096f18b-2f99-47b6-865a-d55f8d8a32da" providerId="ADAL" clId="{7AC7F28A-2F90-475E-AC64-490059BAD44C}" dt="2023-07-06T13:03:05.823" v="566"/>
          <pc:sldLayoutMkLst>
            <pc:docMk/>
            <pc:sldMasterMk cId="1589614001" sldId="2147483648"/>
            <pc:sldLayoutMk cId="2589621841" sldId="2147483652"/>
          </pc:sldLayoutMkLst>
        </pc:sldLayoutChg>
        <pc:sldLayoutChg chg="setBg">
          <pc:chgData name="Claire Hay" userId="b096f18b-2f99-47b6-865a-d55f8d8a32da" providerId="ADAL" clId="{7AC7F28A-2F90-475E-AC64-490059BAD44C}" dt="2023-07-06T13:03:05.823" v="566"/>
          <pc:sldLayoutMkLst>
            <pc:docMk/>
            <pc:sldMasterMk cId="1589614001" sldId="2147483648"/>
            <pc:sldLayoutMk cId="146760897"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B68AB-E95C-4A73-9AF0-56842C4B2918}" type="datetimeFigureOut">
              <a:rPr lang="en-GB" smtClean="0"/>
              <a:t>21/07/2023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AC8801-4EDA-4E09-B173-E9CDE17E3D54}" type="slidenum">
              <a:rPr lang="en-GB" smtClean="0"/>
              <a:t>‹#›</a:t>
            </a:fld>
            <a:endParaRPr lang="en-GB"/>
          </a:p>
        </p:txBody>
      </p:sp>
    </p:spTree>
    <p:extLst>
      <p:ext uri="{BB962C8B-B14F-4D97-AF65-F5344CB8AC3E}">
        <p14:creationId xmlns:p14="http://schemas.microsoft.com/office/powerpoint/2010/main" val="1455292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AC8801-4EDA-4E09-B173-E9CDE17E3D54}" type="slidenum">
              <a:rPr lang="en-GB" smtClean="0"/>
              <a:t>5</a:t>
            </a:fld>
            <a:endParaRPr lang="en-GB"/>
          </a:p>
        </p:txBody>
      </p:sp>
    </p:spTree>
    <p:extLst>
      <p:ext uri="{BB962C8B-B14F-4D97-AF65-F5344CB8AC3E}">
        <p14:creationId xmlns:p14="http://schemas.microsoft.com/office/powerpoint/2010/main" val="245085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AC8801-4EDA-4E09-B173-E9CDE17E3D54}" type="slidenum">
              <a:rPr lang="en-GB" smtClean="0"/>
              <a:t>6</a:t>
            </a:fld>
            <a:endParaRPr lang="en-GB"/>
          </a:p>
        </p:txBody>
      </p:sp>
    </p:spTree>
    <p:extLst>
      <p:ext uri="{BB962C8B-B14F-4D97-AF65-F5344CB8AC3E}">
        <p14:creationId xmlns:p14="http://schemas.microsoft.com/office/powerpoint/2010/main" val="541164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9AC8801-4EDA-4E09-B173-E9CDE17E3D54}" type="slidenum">
              <a:rPr lang="en-GB" smtClean="0"/>
              <a:t>7</a:t>
            </a:fld>
            <a:endParaRPr lang="en-GB"/>
          </a:p>
        </p:txBody>
      </p:sp>
    </p:spTree>
    <p:extLst>
      <p:ext uri="{BB962C8B-B14F-4D97-AF65-F5344CB8AC3E}">
        <p14:creationId xmlns:p14="http://schemas.microsoft.com/office/powerpoint/2010/main" val="136097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7928-C9EC-044C-A109-793FA553E48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9AD829F-8026-8549-A2AB-A60BA40A4253}"/>
              </a:ext>
            </a:extLst>
          </p:cNvPr>
          <p:cNvSpPr>
            <a:spLocks noGrp="1"/>
          </p:cNvSpPr>
          <p:nvPr>
            <p:ph type="dt" sz="half" idx="10"/>
          </p:nvPr>
        </p:nvSpPr>
        <p:spPr/>
        <p:txBody>
          <a:bodyPr/>
          <a:lstStyle/>
          <a:p>
            <a:fld id="{4857F56B-E1A0-D840-AADA-CA1110CB0112}" type="datetimeFigureOut">
              <a:rPr lang="en-GB" smtClean="0"/>
              <a:t>21/07/2023</a:t>
            </a:fld>
            <a:endParaRPr lang="en-GB"/>
          </a:p>
        </p:txBody>
      </p:sp>
      <p:sp>
        <p:nvSpPr>
          <p:cNvPr id="4" name="Footer Placeholder 3">
            <a:extLst>
              <a:ext uri="{FF2B5EF4-FFF2-40B4-BE49-F238E27FC236}">
                <a16:creationId xmlns:a16="http://schemas.microsoft.com/office/drawing/2014/main" id="{6AA5AC34-9F85-A642-80CD-E50F293AF0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EE5283-A57B-9241-A36C-D74D7C46CE98}"/>
              </a:ext>
            </a:extLst>
          </p:cNvPr>
          <p:cNvSpPr>
            <a:spLocks noGrp="1"/>
          </p:cNvSpPr>
          <p:nvPr>
            <p:ph type="sldNum" sz="quarter" idx="12"/>
          </p:nvPr>
        </p:nvSpPr>
        <p:spPr/>
        <p:txBody>
          <a:bodyPr/>
          <a:lstStyle/>
          <a:p>
            <a:fld id="{2E920393-2555-E545-9513-349893314065}" type="slidenum">
              <a:rPr lang="en-GB" smtClean="0"/>
              <a:t>‹#›</a:t>
            </a:fld>
            <a:endParaRPr lang="en-GB"/>
          </a:p>
        </p:txBody>
      </p:sp>
    </p:spTree>
    <p:extLst>
      <p:ext uri="{BB962C8B-B14F-4D97-AF65-F5344CB8AC3E}">
        <p14:creationId xmlns:p14="http://schemas.microsoft.com/office/powerpoint/2010/main" val="14676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14A62-A190-2343-A934-973F30AE7D5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FD0A3DF-C123-AF46-871B-48AB093E0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EEDD55F-8D2A-AA40-9C5C-0D9337186052}"/>
              </a:ext>
            </a:extLst>
          </p:cNvPr>
          <p:cNvSpPr>
            <a:spLocks noGrp="1"/>
          </p:cNvSpPr>
          <p:nvPr>
            <p:ph type="dt" sz="half" idx="10"/>
          </p:nvPr>
        </p:nvSpPr>
        <p:spPr/>
        <p:txBody>
          <a:bodyPr/>
          <a:lstStyle/>
          <a:p>
            <a:fld id="{4857F56B-E1A0-D840-AADA-CA1110CB0112}" type="datetimeFigureOut">
              <a:rPr lang="en-GB" smtClean="0"/>
              <a:t>21/07/2023</a:t>
            </a:fld>
            <a:endParaRPr lang="en-GB"/>
          </a:p>
        </p:txBody>
      </p:sp>
      <p:sp>
        <p:nvSpPr>
          <p:cNvPr id="5" name="Footer Placeholder 4">
            <a:extLst>
              <a:ext uri="{FF2B5EF4-FFF2-40B4-BE49-F238E27FC236}">
                <a16:creationId xmlns:a16="http://schemas.microsoft.com/office/drawing/2014/main" id="{8EE171E9-4CB4-CB4B-AC88-989F831807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F16CC0-6B4B-7B4F-B4A4-E14601B61A32}"/>
              </a:ext>
            </a:extLst>
          </p:cNvPr>
          <p:cNvSpPr>
            <a:spLocks noGrp="1"/>
          </p:cNvSpPr>
          <p:nvPr>
            <p:ph type="sldNum" sz="quarter" idx="12"/>
          </p:nvPr>
        </p:nvSpPr>
        <p:spPr/>
        <p:txBody>
          <a:bodyPr/>
          <a:lstStyle/>
          <a:p>
            <a:fld id="{2E920393-2555-E545-9513-349893314065}"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F100C65D-4C46-BE4A-90C4-711FC84307A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9252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1793-C83C-0B4D-BF64-25A992DD65D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4C0464C-2992-E948-83D7-C375A0FB8D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F5F098-391F-434E-897A-F77B02AB06B1}"/>
              </a:ext>
            </a:extLst>
          </p:cNvPr>
          <p:cNvSpPr>
            <a:spLocks noGrp="1"/>
          </p:cNvSpPr>
          <p:nvPr>
            <p:ph type="dt" sz="half" idx="10"/>
          </p:nvPr>
        </p:nvSpPr>
        <p:spPr/>
        <p:txBody>
          <a:bodyPr/>
          <a:lstStyle/>
          <a:p>
            <a:fld id="{4857F56B-E1A0-D840-AADA-CA1110CB0112}" type="datetimeFigureOut">
              <a:rPr lang="en-GB" smtClean="0"/>
              <a:t>21/07/2023</a:t>
            </a:fld>
            <a:endParaRPr lang="en-GB"/>
          </a:p>
        </p:txBody>
      </p:sp>
      <p:sp>
        <p:nvSpPr>
          <p:cNvPr id="5" name="Footer Placeholder 4">
            <a:extLst>
              <a:ext uri="{FF2B5EF4-FFF2-40B4-BE49-F238E27FC236}">
                <a16:creationId xmlns:a16="http://schemas.microsoft.com/office/drawing/2014/main" id="{838A75CD-B1E0-764B-ABF1-630F243ED1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E01948-807F-ED42-8DF1-8C114389CA81}"/>
              </a:ext>
            </a:extLst>
          </p:cNvPr>
          <p:cNvSpPr>
            <a:spLocks noGrp="1"/>
          </p:cNvSpPr>
          <p:nvPr>
            <p:ph type="sldNum" sz="quarter" idx="12"/>
          </p:nvPr>
        </p:nvSpPr>
        <p:spPr/>
        <p:txBody>
          <a:bodyPr/>
          <a:lstStyle/>
          <a:p>
            <a:fld id="{2E920393-2555-E545-9513-349893314065}"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D73B8D2B-5D83-5C41-B900-D7C01E40A5D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806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478C6-A920-E74C-935F-8DBF58037F4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7243975-8208-A54B-AA01-1B61B669EE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902E956-3455-DB4D-A1B0-799A98844CE1}"/>
              </a:ext>
            </a:extLst>
          </p:cNvPr>
          <p:cNvSpPr>
            <a:spLocks noGrp="1"/>
          </p:cNvSpPr>
          <p:nvPr>
            <p:ph type="dt" sz="half" idx="10"/>
          </p:nvPr>
        </p:nvSpPr>
        <p:spPr/>
        <p:txBody>
          <a:bodyPr/>
          <a:lstStyle/>
          <a:p>
            <a:fld id="{4857F56B-E1A0-D840-AADA-CA1110CB0112}" type="datetimeFigureOut">
              <a:rPr lang="en-GB" smtClean="0"/>
              <a:t>21/07/2023</a:t>
            </a:fld>
            <a:endParaRPr lang="en-GB"/>
          </a:p>
        </p:txBody>
      </p:sp>
      <p:sp>
        <p:nvSpPr>
          <p:cNvPr id="5" name="Footer Placeholder 4">
            <a:extLst>
              <a:ext uri="{FF2B5EF4-FFF2-40B4-BE49-F238E27FC236}">
                <a16:creationId xmlns:a16="http://schemas.microsoft.com/office/drawing/2014/main" id="{3DBD6BF3-3114-C44C-9869-16B3FECB0F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F415F6-308A-5A4A-B6E0-046299810756}"/>
              </a:ext>
            </a:extLst>
          </p:cNvPr>
          <p:cNvSpPr>
            <a:spLocks noGrp="1"/>
          </p:cNvSpPr>
          <p:nvPr>
            <p:ph type="sldNum" sz="quarter" idx="12"/>
          </p:nvPr>
        </p:nvSpPr>
        <p:spPr/>
        <p:txBody>
          <a:bodyPr/>
          <a:lstStyle/>
          <a:p>
            <a:fld id="{2E920393-2555-E545-9513-349893314065}"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28E587D4-BB89-B444-AF97-8B42B0CB417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562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7FAE-45F6-ED4B-A8FD-E667CEA6D6F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96D15CC-9893-A642-B99D-DBBC6ED7C9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D45EA2B-5FEE-B140-8BAF-D693492DC1C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3D8AA04-C394-0348-885E-270CA80C1BF6}"/>
              </a:ext>
            </a:extLst>
          </p:cNvPr>
          <p:cNvSpPr>
            <a:spLocks noGrp="1"/>
          </p:cNvSpPr>
          <p:nvPr>
            <p:ph type="dt" sz="half" idx="10"/>
          </p:nvPr>
        </p:nvSpPr>
        <p:spPr/>
        <p:txBody>
          <a:bodyPr/>
          <a:lstStyle/>
          <a:p>
            <a:fld id="{4857F56B-E1A0-D840-AADA-CA1110CB0112}" type="datetimeFigureOut">
              <a:rPr lang="en-GB" smtClean="0"/>
              <a:t>21/07/2023</a:t>
            </a:fld>
            <a:endParaRPr lang="en-GB"/>
          </a:p>
        </p:txBody>
      </p:sp>
      <p:sp>
        <p:nvSpPr>
          <p:cNvPr id="6" name="Footer Placeholder 5">
            <a:extLst>
              <a:ext uri="{FF2B5EF4-FFF2-40B4-BE49-F238E27FC236}">
                <a16:creationId xmlns:a16="http://schemas.microsoft.com/office/drawing/2014/main" id="{B1F255A5-18B2-0245-B2E8-7375819F25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AA1875-E12E-3342-A958-E5483B86FFEC}"/>
              </a:ext>
            </a:extLst>
          </p:cNvPr>
          <p:cNvSpPr>
            <a:spLocks noGrp="1"/>
          </p:cNvSpPr>
          <p:nvPr>
            <p:ph type="sldNum" sz="quarter" idx="12"/>
          </p:nvPr>
        </p:nvSpPr>
        <p:spPr/>
        <p:txBody>
          <a:bodyPr/>
          <a:lstStyle/>
          <a:p>
            <a:fld id="{2E920393-2555-E545-9513-349893314065}" type="slidenum">
              <a:rPr lang="en-GB" smtClean="0"/>
              <a:t>‹#›</a:t>
            </a:fld>
            <a:endParaRPr lang="en-GB"/>
          </a:p>
        </p:txBody>
      </p:sp>
      <p:pic>
        <p:nvPicPr>
          <p:cNvPr id="9" name="Picture 8" descr="Icon&#10;&#10;Description automatically generated with medium confidence">
            <a:extLst>
              <a:ext uri="{FF2B5EF4-FFF2-40B4-BE49-F238E27FC236}">
                <a16:creationId xmlns:a16="http://schemas.microsoft.com/office/drawing/2014/main" id="{B202B57E-33C7-8144-AB3E-38578B4816B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9621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ABC97-D040-4F4A-976E-0E6C15A2CD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16B2A56-38A9-D747-94A9-423DC76575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BCC95C9-CBB6-1F47-96CF-497772EFD0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7F56B-E1A0-D840-AADA-CA1110CB0112}" type="datetimeFigureOut">
              <a:rPr lang="en-GB" smtClean="0"/>
              <a:t>21/07/2023</a:t>
            </a:fld>
            <a:endParaRPr lang="en-GB"/>
          </a:p>
        </p:txBody>
      </p:sp>
      <p:sp>
        <p:nvSpPr>
          <p:cNvPr id="5" name="Footer Placeholder 4">
            <a:extLst>
              <a:ext uri="{FF2B5EF4-FFF2-40B4-BE49-F238E27FC236}">
                <a16:creationId xmlns:a16="http://schemas.microsoft.com/office/drawing/2014/main" id="{2189F524-D2AE-AF4A-9B7C-E108E62F7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53D0E9B-06E4-9E4F-99DA-A1DE8DBAD7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20393-2555-E545-9513-349893314065}" type="slidenum">
              <a:rPr lang="en-GB" smtClean="0"/>
              <a:t>‹#›</a:t>
            </a:fld>
            <a:endParaRPr lang="en-GB"/>
          </a:p>
        </p:txBody>
      </p:sp>
      <p:pic>
        <p:nvPicPr>
          <p:cNvPr id="8" name="Picture 7" descr="Shape&#10;&#10;Description automatically generated">
            <a:extLst>
              <a:ext uri="{FF2B5EF4-FFF2-40B4-BE49-F238E27FC236}">
                <a16:creationId xmlns:a16="http://schemas.microsoft.com/office/drawing/2014/main" id="{62FFD7B7-E17D-DD46-8684-A7A913A45CA8}"/>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89614001"/>
      </p:ext>
    </p:extLst>
  </p:cSld>
  <p:clrMap bg1="lt1" tx1="dk1" bg2="lt2" tx2="dk2" accent1="accent1" accent2="accent2" accent3="accent3" accent4="accent4" accent5="accent5" accent6="accent6" hlink="hlink" folHlink="folHlink"/>
  <p:sldLayoutIdLst>
    <p:sldLayoutId id="2147483665" r:id="rId1"/>
    <p:sldLayoutId id="2147483649" r:id="rId2"/>
    <p:sldLayoutId id="2147483650" r:id="rId3"/>
    <p:sldLayoutId id="2147483651" r:id="rId4"/>
    <p:sldLayoutId id="214748365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mailto:s.mackintosh@bield.co.uk?subject=Board%20Member%20recruitment"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hyperlink" Target="http://www.bield.co.uk/" TargetMode="External"/><Relationship Id="rId4" Type="http://schemas.openxmlformats.org/officeDocument/2006/relationships/hyperlink" Target="mailto:c2@bield.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D1467-09F5-A44F-BFF5-EC3725E58AF1}"/>
              </a:ext>
            </a:extLst>
          </p:cNvPr>
          <p:cNvSpPr txBox="1"/>
          <p:nvPr/>
        </p:nvSpPr>
        <p:spPr>
          <a:xfrm>
            <a:off x="156117" y="2575387"/>
            <a:ext cx="8111892" cy="1384995"/>
          </a:xfrm>
          <a:prstGeom prst="rect">
            <a:avLst/>
          </a:prstGeom>
          <a:noFill/>
        </p:spPr>
        <p:txBody>
          <a:bodyPr wrap="square" lIns="91440" tIns="45720" rIns="91440" bIns="45720" rtlCol="0" anchor="t">
            <a:spAutoFit/>
          </a:bodyPr>
          <a:lstStyle/>
          <a:p>
            <a:pPr algn="ctr"/>
            <a:r>
              <a:rPr lang="en-GB" sz="6600" b="1" dirty="0">
                <a:latin typeface="Century Gothic"/>
              </a:rPr>
              <a:t>Board Recruitment</a:t>
            </a:r>
          </a:p>
          <a:p>
            <a:endParaRPr lang="en-GB" b="1" dirty="0">
              <a:latin typeface="Century Gothic" panose="020B0502020202020204" pitchFamily="34" charset="0"/>
            </a:endParaRPr>
          </a:p>
        </p:txBody>
      </p:sp>
      <p:sp>
        <p:nvSpPr>
          <p:cNvPr id="4" name="TextBox 3">
            <a:extLst>
              <a:ext uri="{FF2B5EF4-FFF2-40B4-BE49-F238E27FC236}">
                <a16:creationId xmlns:a16="http://schemas.microsoft.com/office/drawing/2014/main" id="{FA291414-6337-F34A-BDFC-2FB30A22766A}"/>
              </a:ext>
            </a:extLst>
          </p:cNvPr>
          <p:cNvSpPr txBox="1"/>
          <p:nvPr/>
        </p:nvSpPr>
        <p:spPr>
          <a:xfrm>
            <a:off x="2141034" y="3667994"/>
            <a:ext cx="3635297" cy="584775"/>
          </a:xfrm>
          <a:prstGeom prst="rect">
            <a:avLst/>
          </a:prstGeom>
          <a:noFill/>
        </p:spPr>
        <p:txBody>
          <a:bodyPr wrap="square" lIns="91440" tIns="45720" rIns="91440" bIns="45720" rtlCol="0" anchor="t">
            <a:spAutoFit/>
          </a:bodyPr>
          <a:lstStyle/>
          <a:p>
            <a:pPr algn="ctr"/>
            <a:r>
              <a:rPr lang="en-GB" sz="3200" dirty="0">
                <a:latin typeface="Century Gothic"/>
              </a:rPr>
              <a:t>Information Pack</a:t>
            </a:r>
            <a:endParaRPr lang="en-US" sz="3200" dirty="0"/>
          </a:p>
        </p:txBody>
      </p:sp>
    </p:spTree>
    <p:extLst>
      <p:ext uri="{BB962C8B-B14F-4D97-AF65-F5344CB8AC3E}">
        <p14:creationId xmlns:p14="http://schemas.microsoft.com/office/powerpoint/2010/main" val="360449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AF483E-BD2C-E758-2AED-073EC437CB30}"/>
              </a:ext>
            </a:extLst>
          </p:cNvPr>
          <p:cNvSpPr txBox="1"/>
          <p:nvPr/>
        </p:nvSpPr>
        <p:spPr>
          <a:xfrm>
            <a:off x="0" y="213845"/>
            <a:ext cx="10348332" cy="1384995"/>
          </a:xfrm>
          <a:prstGeom prst="rect">
            <a:avLst/>
          </a:prstGeom>
          <a:noFill/>
        </p:spPr>
        <p:txBody>
          <a:bodyPr wrap="square" lIns="91440" tIns="45720" rIns="91440" bIns="45720" rtlCol="0" anchor="t">
            <a:spAutoFit/>
          </a:bodyPr>
          <a:lstStyle/>
          <a:p>
            <a:pPr algn="ctr"/>
            <a:r>
              <a:rPr lang="en-GB" sz="6600" b="1" dirty="0">
                <a:latin typeface="Century Gothic"/>
              </a:rPr>
              <a:t>Contents</a:t>
            </a:r>
          </a:p>
          <a:p>
            <a:endParaRPr lang="en-GB" b="1" dirty="0">
              <a:latin typeface="Century Gothic" panose="020B0502020202020204" pitchFamily="34" charset="0"/>
            </a:endParaRPr>
          </a:p>
        </p:txBody>
      </p:sp>
      <p:pic>
        <p:nvPicPr>
          <p:cNvPr id="5" name="Picture 4" descr="A group of people in suits&#10;&#10;Description automatically generated">
            <a:extLst>
              <a:ext uri="{FF2B5EF4-FFF2-40B4-BE49-F238E27FC236}">
                <a16:creationId xmlns:a16="http://schemas.microsoft.com/office/drawing/2014/main" id="{53058835-83E1-A3A2-30F8-90CF5C8CE644}"/>
              </a:ext>
            </a:extLst>
          </p:cNvPr>
          <p:cNvPicPr>
            <a:picLocks noChangeAspect="1"/>
          </p:cNvPicPr>
          <p:nvPr/>
        </p:nvPicPr>
        <p:blipFill>
          <a:blip r:embed="rId2"/>
          <a:stretch>
            <a:fillRect/>
          </a:stretch>
        </p:blipFill>
        <p:spPr>
          <a:xfrm>
            <a:off x="8610168" y="633402"/>
            <a:ext cx="3581832" cy="2391327"/>
          </a:xfrm>
          <a:prstGeom prst="rect">
            <a:avLst/>
          </a:prstGeom>
          <a:effectLst>
            <a:outerShdw blurRad="50800" dist="50800" dir="5400000" sx="1000" sy="1000" algn="ctr" rotWithShape="0">
              <a:srgbClr val="000000"/>
            </a:outerShdw>
            <a:softEdge rad="114300"/>
          </a:effectLst>
        </p:spPr>
      </p:pic>
      <p:sp>
        <p:nvSpPr>
          <p:cNvPr id="8" name="TextBox 7">
            <a:extLst>
              <a:ext uri="{FF2B5EF4-FFF2-40B4-BE49-F238E27FC236}">
                <a16:creationId xmlns:a16="http://schemas.microsoft.com/office/drawing/2014/main" id="{08457AC6-0884-EAC6-714A-EC1202168057}"/>
              </a:ext>
            </a:extLst>
          </p:cNvPr>
          <p:cNvSpPr txBox="1"/>
          <p:nvPr/>
        </p:nvSpPr>
        <p:spPr>
          <a:xfrm>
            <a:off x="418883" y="2401290"/>
            <a:ext cx="7772402" cy="4678204"/>
          </a:xfrm>
          <a:prstGeom prst="rect">
            <a:avLst/>
          </a:prstGeom>
          <a:noFill/>
        </p:spPr>
        <p:txBody>
          <a:bodyPr wrap="square" rtlCol="0">
            <a:spAutoFit/>
          </a:bodyPr>
          <a:lstStyle/>
          <a:p>
            <a:r>
              <a:rPr lang="en-GB" sz="2800" dirty="0">
                <a:latin typeface="Century Gothic" panose="020B0502020202020204" pitchFamily="34" charset="0"/>
              </a:rPr>
              <a:t>About Us						p.3	</a:t>
            </a:r>
          </a:p>
          <a:p>
            <a:endParaRPr lang="en-GB" sz="2800" dirty="0">
              <a:latin typeface="Century Gothic" panose="020B0502020202020204" pitchFamily="34" charset="0"/>
            </a:endParaRPr>
          </a:p>
          <a:p>
            <a:r>
              <a:rPr lang="en-GB" sz="2800" dirty="0">
                <a:latin typeface="Century Gothic" panose="020B0502020202020204" pitchFamily="34" charset="0"/>
              </a:rPr>
              <a:t>Our Purpose, Vision &amp; Values		p.4</a:t>
            </a:r>
          </a:p>
          <a:p>
            <a:endParaRPr lang="en-GB" sz="2800" dirty="0">
              <a:latin typeface="Century Gothic" panose="020B0502020202020204" pitchFamily="34" charset="0"/>
            </a:endParaRPr>
          </a:p>
          <a:p>
            <a:r>
              <a:rPr lang="en-GB" sz="2800" dirty="0">
                <a:latin typeface="Century Gothic" panose="020B0502020202020204" pitchFamily="34" charset="0"/>
              </a:rPr>
              <a:t>Join our Board!					p.5</a:t>
            </a:r>
          </a:p>
          <a:p>
            <a:endParaRPr lang="en-GB" sz="2800" dirty="0">
              <a:latin typeface="Century Gothic" panose="020B0502020202020204" pitchFamily="34" charset="0"/>
            </a:endParaRPr>
          </a:p>
          <a:p>
            <a:r>
              <a:rPr lang="en-GB" sz="2800" dirty="0">
                <a:latin typeface="Century Gothic" panose="020B0502020202020204" pitchFamily="34" charset="0"/>
              </a:rPr>
              <a:t>Contact details					p.7</a:t>
            </a:r>
          </a:p>
          <a:p>
            <a:pPr marL="177800" indent="-177800">
              <a:buFont typeface="Arial" panose="020B0604020202020204" pitchFamily="34" charset="0"/>
              <a:buChar char="•"/>
            </a:pPr>
            <a:endParaRPr lang="en-GB" sz="2800" dirty="0">
              <a:latin typeface="Century Gothic" panose="020B0502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r>
              <a:rPr lang="en-GB" dirty="0"/>
              <a:t> </a:t>
            </a:r>
          </a:p>
        </p:txBody>
      </p:sp>
    </p:spTree>
    <p:extLst>
      <p:ext uri="{BB962C8B-B14F-4D97-AF65-F5344CB8AC3E}">
        <p14:creationId xmlns:p14="http://schemas.microsoft.com/office/powerpoint/2010/main" val="284882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C964D22-B839-0A46-A9F6-036611C91A57}"/>
              </a:ext>
            </a:extLst>
          </p:cNvPr>
          <p:cNvSpPr>
            <a:spLocks noGrp="1"/>
          </p:cNvSpPr>
          <p:nvPr>
            <p:ph type="title"/>
          </p:nvPr>
        </p:nvSpPr>
        <p:spPr>
          <a:xfrm>
            <a:off x="0" y="118017"/>
            <a:ext cx="12192000" cy="1600200"/>
          </a:xfrm>
        </p:spPr>
        <p:txBody>
          <a:bodyPr/>
          <a:lstStyle/>
          <a:p>
            <a:pPr algn="ctr"/>
            <a:r>
              <a:rPr lang="en-GB" b="1" dirty="0">
                <a:latin typeface="Century Gothic" panose="020B0502020202020204" pitchFamily="34" charset="0"/>
              </a:rPr>
              <a:t>About Us</a:t>
            </a:r>
          </a:p>
        </p:txBody>
      </p:sp>
      <p:pic>
        <p:nvPicPr>
          <p:cNvPr id="3" name="Picture 2" descr="A picture containing house, design, creativity&#10;&#10;Description automatically generated">
            <a:extLst>
              <a:ext uri="{FF2B5EF4-FFF2-40B4-BE49-F238E27FC236}">
                <a16:creationId xmlns:a16="http://schemas.microsoft.com/office/drawing/2014/main" id="{256CD07A-F8AC-0F3F-B33A-929FB5C06206}"/>
              </a:ext>
            </a:extLst>
          </p:cNvPr>
          <p:cNvPicPr>
            <a:picLocks noChangeAspect="1"/>
          </p:cNvPicPr>
          <p:nvPr/>
        </p:nvPicPr>
        <p:blipFill>
          <a:blip r:embed="rId2"/>
          <a:stretch>
            <a:fillRect/>
          </a:stretch>
        </p:blipFill>
        <p:spPr>
          <a:xfrm>
            <a:off x="132348" y="2569175"/>
            <a:ext cx="4496636" cy="2125487"/>
          </a:xfrm>
          <a:prstGeom prst="rect">
            <a:avLst/>
          </a:prstGeom>
        </p:spPr>
      </p:pic>
      <p:sp>
        <p:nvSpPr>
          <p:cNvPr id="9" name="Rectangle 8">
            <a:extLst>
              <a:ext uri="{FF2B5EF4-FFF2-40B4-BE49-F238E27FC236}">
                <a16:creationId xmlns:a16="http://schemas.microsoft.com/office/drawing/2014/main" id="{5DD7F3A5-D83D-CE2A-1656-C8DC4C09EFBE}"/>
              </a:ext>
            </a:extLst>
          </p:cNvPr>
          <p:cNvSpPr/>
          <p:nvPr/>
        </p:nvSpPr>
        <p:spPr>
          <a:xfrm>
            <a:off x="8753707" y="4884234"/>
            <a:ext cx="3300761" cy="1494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text, screenshot, font, colorfulness&#10;&#10;Description automatically generated">
            <a:extLst>
              <a:ext uri="{FF2B5EF4-FFF2-40B4-BE49-F238E27FC236}">
                <a16:creationId xmlns:a16="http://schemas.microsoft.com/office/drawing/2014/main" id="{30E74F36-6A9F-ABB7-7800-30C40E798269}"/>
              </a:ext>
            </a:extLst>
          </p:cNvPr>
          <p:cNvPicPr>
            <a:picLocks noChangeAspect="1"/>
          </p:cNvPicPr>
          <p:nvPr/>
        </p:nvPicPr>
        <p:blipFill>
          <a:blip r:embed="rId3"/>
          <a:stretch>
            <a:fillRect/>
          </a:stretch>
        </p:blipFill>
        <p:spPr>
          <a:xfrm>
            <a:off x="4923188" y="2397512"/>
            <a:ext cx="7131279" cy="3007113"/>
          </a:xfrm>
          <a:prstGeom prst="rect">
            <a:avLst/>
          </a:prstGeom>
        </p:spPr>
      </p:pic>
    </p:spTree>
    <p:extLst>
      <p:ext uri="{BB962C8B-B14F-4D97-AF65-F5344CB8AC3E}">
        <p14:creationId xmlns:p14="http://schemas.microsoft.com/office/powerpoint/2010/main" val="2910167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C9BF0670-80D2-79FB-49FF-F02D3EDD791E}"/>
              </a:ext>
            </a:extLst>
          </p:cNvPr>
          <p:cNvGraphicFramePr>
            <a:graphicFrameLocks noGrp="1"/>
          </p:cNvGraphicFramePr>
          <p:nvPr>
            <p:ph idx="1"/>
            <p:extLst>
              <p:ext uri="{D42A27DB-BD31-4B8C-83A1-F6EECF244321}">
                <p14:modId xmlns:p14="http://schemas.microsoft.com/office/powerpoint/2010/main" val="1596529499"/>
              </p:ext>
            </p:extLst>
          </p:nvPr>
        </p:nvGraphicFramePr>
        <p:xfrm>
          <a:off x="838201" y="182880"/>
          <a:ext cx="10515597" cy="6492240"/>
        </p:xfrm>
        <a:graphic>
          <a:graphicData uri="http://schemas.openxmlformats.org/drawingml/2006/table">
            <a:tbl>
              <a:tblPr firstRow="1" bandRow="1">
                <a:tableStyleId>{21E4AEA4-8DFA-4A89-87EB-49C32662AFE0}</a:tableStyleId>
              </a:tblPr>
              <a:tblGrid>
                <a:gridCol w="3505199">
                  <a:extLst>
                    <a:ext uri="{9D8B030D-6E8A-4147-A177-3AD203B41FA5}">
                      <a16:colId xmlns:a16="http://schemas.microsoft.com/office/drawing/2014/main" val="2579234519"/>
                    </a:ext>
                  </a:extLst>
                </a:gridCol>
                <a:gridCol w="3505199">
                  <a:extLst>
                    <a:ext uri="{9D8B030D-6E8A-4147-A177-3AD203B41FA5}">
                      <a16:colId xmlns:a16="http://schemas.microsoft.com/office/drawing/2014/main" val="3387504322"/>
                    </a:ext>
                  </a:extLst>
                </a:gridCol>
                <a:gridCol w="3505199">
                  <a:extLst>
                    <a:ext uri="{9D8B030D-6E8A-4147-A177-3AD203B41FA5}">
                      <a16:colId xmlns:a16="http://schemas.microsoft.com/office/drawing/2014/main" val="1033356605"/>
                    </a:ext>
                  </a:extLst>
                </a:gridCol>
              </a:tblGrid>
              <a:tr h="370840">
                <a:tc>
                  <a:txBody>
                    <a:bodyPr/>
                    <a:lstStyle/>
                    <a:p>
                      <a:pPr algn="ctr"/>
                      <a:endParaRPr lang="en-GB" sz="2800" dirty="0">
                        <a:latin typeface="Century Gothic" panose="020B0502020202020204" pitchFamily="34" charset="0"/>
                      </a:endParaRPr>
                    </a:p>
                    <a:p>
                      <a:pPr algn="ctr"/>
                      <a:r>
                        <a:rPr lang="en-GB" sz="2800" dirty="0">
                          <a:latin typeface="Century Gothic" panose="020B0502020202020204" pitchFamily="34" charset="0"/>
                        </a:rPr>
                        <a:t>Purpose</a:t>
                      </a:r>
                    </a:p>
                    <a:p>
                      <a:pPr algn="ctr"/>
                      <a:endParaRPr lang="en-GB" sz="2800" dirty="0">
                        <a:latin typeface="Century Gothic" panose="020B0502020202020204" pitchFamily="34" charset="0"/>
                      </a:endParaRPr>
                    </a:p>
                  </a:txBody>
                  <a:tcPr/>
                </a:tc>
                <a:tc>
                  <a:txBody>
                    <a:bodyPr/>
                    <a:lstStyle/>
                    <a:p>
                      <a:pPr algn="ctr"/>
                      <a:endParaRPr lang="en-GB" sz="2800" dirty="0">
                        <a:latin typeface="Century Gothic" panose="020B0502020202020204" pitchFamily="34" charset="0"/>
                      </a:endParaRPr>
                    </a:p>
                    <a:p>
                      <a:pPr algn="ctr"/>
                      <a:r>
                        <a:rPr lang="en-GB" sz="2800" dirty="0">
                          <a:latin typeface="Century Gothic" panose="020B0502020202020204" pitchFamily="34" charset="0"/>
                        </a:rPr>
                        <a:t>Vision</a:t>
                      </a:r>
                    </a:p>
                  </a:txBody>
                  <a:tcPr/>
                </a:tc>
                <a:tc>
                  <a:txBody>
                    <a:bodyPr/>
                    <a:lstStyle/>
                    <a:p>
                      <a:pPr algn="ctr"/>
                      <a:endParaRPr lang="en-GB" sz="2800" dirty="0">
                        <a:latin typeface="Century Gothic" panose="020B0502020202020204" pitchFamily="34" charset="0"/>
                      </a:endParaRPr>
                    </a:p>
                    <a:p>
                      <a:pPr algn="ctr"/>
                      <a:r>
                        <a:rPr lang="en-GB" sz="2800" dirty="0">
                          <a:latin typeface="Century Gothic" panose="020B0502020202020204" pitchFamily="34" charset="0"/>
                        </a:rPr>
                        <a:t>Values</a:t>
                      </a:r>
                    </a:p>
                  </a:txBody>
                  <a:tcPr/>
                </a:tc>
                <a:extLst>
                  <a:ext uri="{0D108BD9-81ED-4DB2-BD59-A6C34878D82A}">
                    <a16:rowId xmlns:a16="http://schemas.microsoft.com/office/drawing/2014/main" val="4212528004"/>
                  </a:ext>
                </a:extLst>
              </a:tr>
              <a:tr h="370840">
                <a:tc>
                  <a:txBody>
                    <a:bodyPr/>
                    <a:lstStyle/>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p>
                      <a:pPr algn="ctr"/>
                      <a:endParaRPr lang="en-GB" dirty="0">
                        <a:latin typeface="Century Gothic" panose="020B0502020202020204" pitchFamily="34" charset="0"/>
                      </a:endParaRPr>
                    </a:p>
                  </a:txBody>
                  <a:tcPr/>
                </a:tc>
                <a:tc>
                  <a:txBody>
                    <a:bodyPr/>
                    <a:lstStyle/>
                    <a:p>
                      <a:pPr algn="ctr"/>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040052358"/>
                  </a:ext>
                </a:extLst>
              </a:tr>
              <a:tr h="370840">
                <a:tc>
                  <a:txBody>
                    <a:bodyPr/>
                    <a:lstStyle/>
                    <a:p>
                      <a:endParaRPr lang="en-GB" b="0" dirty="0">
                        <a:solidFill>
                          <a:schemeClr val="tx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dirty="0">
                        <a:solidFill>
                          <a:schemeClr val="tx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dirty="0">
                        <a:solidFill>
                          <a:schemeClr val="tx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We make it possible for more people to live their best lives, at home, surrounded by a supportive community.</a:t>
                      </a:r>
                    </a:p>
                    <a:p>
                      <a:endParaRPr lang="en-GB" b="0" dirty="0">
                        <a:solidFill>
                          <a:schemeClr val="tx1"/>
                        </a:solidFill>
                        <a:latin typeface="Century Gothic" panose="020B0502020202020204" pitchFamily="34" charset="0"/>
                      </a:endParaRPr>
                    </a:p>
                  </a:txBody>
                  <a:tcPr/>
                </a:tc>
                <a:tc>
                  <a:txBody>
                    <a:bodyPr/>
                    <a:lstStyle/>
                    <a:p>
                      <a:endParaRPr lang="en-GB" b="0" dirty="0">
                        <a:solidFill>
                          <a:schemeClr val="tx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dirty="0">
                        <a:solidFill>
                          <a:schemeClr val="tx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b="0" dirty="0">
                        <a:solidFill>
                          <a:schemeClr val="tx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We will lead, set and deliver the global standard for ageing at home.</a:t>
                      </a:r>
                    </a:p>
                    <a:p>
                      <a:endParaRPr lang="en-GB" b="0" dirty="0">
                        <a:solidFill>
                          <a:schemeClr val="tx1"/>
                        </a:solidFill>
                        <a:latin typeface="Century Gothic" panose="020B0502020202020204" pitchFamily="34" charset="0"/>
                      </a:endParaRPr>
                    </a:p>
                  </a:txBody>
                  <a:tcPr/>
                </a:tc>
                <a:tc>
                  <a:txBody>
                    <a:bodyPr/>
                    <a:lstStyle/>
                    <a:p>
                      <a:endParaRPr lang="en-GB" b="0" dirty="0">
                        <a:solidFill>
                          <a:schemeClr val="tx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Ambition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Caring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Dignity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Equality &amp; Diversity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Honesty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Inclusion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Century Gothic" panose="020B0502020202020204" pitchFamily="34" charset="0"/>
                        </a:rPr>
                        <a:t>Kindness</a:t>
                      </a:r>
                    </a:p>
                    <a:p>
                      <a:endParaRPr lang="en-GB" b="0" dirty="0">
                        <a:solidFill>
                          <a:schemeClr val="tx1"/>
                        </a:solidFill>
                        <a:latin typeface="Century Gothic" panose="020B0502020202020204" pitchFamily="34" charset="0"/>
                      </a:endParaRPr>
                    </a:p>
                  </a:txBody>
                  <a:tcPr/>
                </a:tc>
                <a:extLst>
                  <a:ext uri="{0D108BD9-81ED-4DB2-BD59-A6C34878D82A}">
                    <a16:rowId xmlns:a16="http://schemas.microsoft.com/office/drawing/2014/main" val="4202710941"/>
                  </a:ext>
                </a:extLst>
              </a:tr>
            </a:tbl>
          </a:graphicData>
        </a:graphic>
      </p:graphicFrame>
      <p:pic>
        <p:nvPicPr>
          <p:cNvPr id="9" name="Picture 8" descr="A yellow and white target with a purple arrow in the center&#10;&#10;Description automatically generated">
            <a:extLst>
              <a:ext uri="{FF2B5EF4-FFF2-40B4-BE49-F238E27FC236}">
                <a16:creationId xmlns:a16="http://schemas.microsoft.com/office/drawing/2014/main" id="{F218014D-0F90-97AE-11F4-067AC64CE3A5}"/>
              </a:ext>
            </a:extLst>
          </p:cNvPr>
          <p:cNvPicPr>
            <a:picLocks noChangeAspect="1"/>
          </p:cNvPicPr>
          <p:nvPr/>
        </p:nvPicPr>
        <p:blipFill>
          <a:blip r:embed="rId2"/>
          <a:stretch>
            <a:fillRect/>
          </a:stretch>
        </p:blipFill>
        <p:spPr>
          <a:xfrm>
            <a:off x="1220790" y="1583472"/>
            <a:ext cx="3069322" cy="2459711"/>
          </a:xfrm>
          <a:prstGeom prst="rect">
            <a:avLst/>
          </a:prstGeom>
        </p:spPr>
      </p:pic>
      <p:pic>
        <p:nvPicPr>
          <p:cNvPr id="11" name="Picture 10" descr="A yellow eye with blue circle and white lines around it&#10;&#10;Description automatically generated">
            <a:extLst>
              <a:ext uri="{FF2B5EF4-FFF2-40B4-BE49-F238E27FC236}">
                <a16:creationId xmlns:a16="http://schemas.microsoft.com/office/drawing/2014/main" id="{5243E567-E74E-E035-EAD9-C3414211EB3C}"/>
              </a:ext>
            </a:extLst>
          </p:cNvPr>
          <p:cNvPicPr>
            <a:picLocks noChangeAspect="1"/>
          </p:cNvPicPr>
          <p:nvPr/>
        </p:nvPicPr>
        <p:blipFill>
          <a:blip r:embed="rId3"/>
          <a:stretch>
            <a:fillRect/>
          </a:stretch>
        </p:blipFill>
        <p:spPr>
          <a:xfrm>
            <a:off x="4759282" y="1487732"/>
            <a:ext cx="2673434" cy="2673434"/>
          </a:xfrm>
          <a:prstGeom prst="rect">
            <a:avLst/>
          </a:prstGeom>
        </p:spPr>
      </p:pic>
      <p:pic>
        <p:nvPicPr>
          <p:cNvPr id="13" name="Picture 12" descr="A yellow trophy with a star&#10;&#10;Description automatically generated">
            <a:extLst>
              <a:ext uri="{FF2B5EF4-FFF2-40B4-BE49-F238E27FC236}">
                <a16:creationId xmlns:a16="http://schemas.microsoft.com/office/drawing/2014/main" id="{0818CF49-EF3A-05F5-E4DD-2CB939DE6563}"/>
              </a:ext>
            </a:extLst>
          </p:cNvPr>
          <p:cNvPicPr>
            <a:picLocks noChangeAspect="1"/>
          </p:cNvPicPr>
          <p:nvPr/>
        </p:nvPicPr>
        <p:blipFill>
          <a:blip r:embed="rId4"/>
          <a:stretch>
            <a:fillRect/>
          </a:stretch>
        </p:blipFill>
        <p:spPr>
          <a:xfrm>
            <a:off x="8432454" y="1605715"/>
            <a:ext cx="2538756" cy="2437468"/>
          </a:xfrm>
          <a:prstGeom prst="rect">
            <a:avLst/>
          </a:prstGeom>
        </p:spPr>
      </p:pic>
    </p:spTree>
    <p:extLst>
      <p:ext uri="{BB962C8B-B14F-4D97-AF65-F5344CB8AC3E}">
        <p14:creationId xmlns:p14="http://schemas.microsoft.com/office/powerpoint/2010/main" val="53368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9F24360-4886-B549-85A6-205DCCA2162A}"/>
              </a:ext>
            </a:extLst>
          </p:cNvPr>
          <p:cNvSpPr>
            <a:spLocks noGrp="1"/>
          </p:cNvSpPr>
          <p:nvPr>
            <p:ph type="title"/>
          </p:nvPr>
        </p:nvSpPr>
        <p:spPr>
          <a:xfrm>
            <a:off x="111512" y="168292"/>
            <a:ext cx="10225668" cy="1325563"/>
          </a:xfrm>
        </p:spPr>
        <p:txBody>
          <a:bodyPr>
            <a:normAutofit/>
          </a:bodyPr>
          <a:lstStyle/>
          <a:p>
            <a:pPr algn="ctr"/>
            <a:r>
              <a:rPr lang="en-GB" sz="6000" b="1" dirty="0">
                <a:latin typeface="Century Gothic" panose="020B0502020202020204" pitchFamily="34" charset="0"/>
              </a:rPr>
              <a:t>Join our team!</a:t>
            </a:r>
          </a:p>
        </p:txBody>
      </p:sp>
      <p:pic>
        <p:nvPicPr>
          <p:cNvPr id="3" name="Content Placeholder 2" descr="A person with blonde hair and a white shirt&#10;&#10;Description automatically generated">
            <a:extLst>
              <a:ext uri="{FF2B5EF4-FFF2-40B4-BE49-F238E27FC236}">
                <a16:creationId xmlns:a16="http://schemas.microsoft.com/office/drawing/2014/main" id="{C52BC1B9-6B2F-A57E-615E-134D28A6E318}"/>
              </a:ext>
            </a:extLst>
          </p:cNvPr>
          <p:cNvPicPr>
            <a:picLocks noGrp="1" noChangeAspect="1"/>
          </p:cNvPicPr>
          <p:nvPr>
            <p:ph idx="1"/>
          </p:nvPr>
        </p:nvPicPr>
        <p:blipFill>
          <a:blip r:embed="rId3"/>
          <a:stretch>
            <a:fillRect/>
          </a:stretch>
        </p:blipFill>
        <p:spPr>
          <a:xfrm>
            <a:off x="9239063" y="365125"/>
            <a:ext cx="2523210" cy="2910205"/>
          </a:xfrm>
          <a:effectLst>
            <a:softEdge rad="50800"/>
          </a:effectLst>
        </p:spPr>
      </p:pic>
      <p:sp>
        <p:nvSpPr>
          <p:cNvPr id="10" name="TextBox 9">
            <a:extLst>
              <a:ext uri="{FF2B5EF4-FFF2-40B4-BE49-F238E27FC236}">
                <a16:creationId xmlns:a16="http://schemas.microsoft.com/office/drawing/2014/main" id="{0D4A08BA-FF88-ED49-9E01-3D4C1EC85921}"/>
              </a:ext>
            </a:extLst>
          </p:cNvPr>
          <p:cNvSpPr txBox="1"/>
          <p:nvPr/>
        </p:nvSpPr>
        <p:spPr>
          <a:xfrm>
            <a:off x="635619" y="1910637"/>
            <a:ext cx="7125630" cy="6620851"/>
          </a:xfrm>
          <a:prstGeom prst="rect">
            <a:avLst/>
          </a:prstGeom>
          <a:noFill/>
        </p:spPr>
        <p:txBody>
          <a:bodyPr wrap="square" rtlCol="0">
            <a:spAutoFit/>
          </a:bodyPr>
          <a:lstStyle/>
          <a:p>
            <a:pPr marR="86995" indent="-6350">
              <a:lnSpc>
                <a:spcPct val="97000"/>
              </a:lnSpc>
              <a:spcAft>
                <a:spcPts val="1285"/>
              </a:spcAft>
            </a:pPr>
            <a:r>
              <a:rPr lang="en-GB" sz="1800" b="1" i="1" dirty="0">
                <a:solidFill>
                  <a:srgbClr val="181717"/>
                </a:solidFill>
                <a:effectLst/>
                <a:latin typeface="Century Gothic" panose="020B0502020202020204" pitchFamily="34" charset="0"/>
                <a:ea typeface="Calibri" panose="020F0502020204030204" pitchFamily="34" charset="0"/>
                <a:cs typeface="Arial" panose="020B0604020202020204" pitchFamily="34" charset="0"/>
              </a:rPr>
              <a:t>For over 50 years, we have been doing our best to deliver quality housing and support for older people.  We have been very lucky in attracting talented and committed Board members to lead us.</a:t>
            </a:r>
            <a:endParaRPr lang="en-GB" sz="1800" dirty="0">
              <a:effectLst/>
              <a:latin typeface="Century Gothic" panose="020B0502020202020204" pitchFamily="34" charset="0"/>
              <a:ea typeface="Calibri" panose="020F0502020204030204" pitchFamily="34" charset="0"/>
              <a:cs typeface="Arial" panose="020B0604020202020204" pitchFamily="34" charset="0"/>
            </a:endParaRPr>
          </a:p>
          <a:p>
            <a:pPr marR="86995" indent="-6350">
              <a:lnSpc>
                <a:spcPct val="97000"/>
              </a:lnSpc>
              <a:spcAft>
                <a:spcPts val="1285"/>
              </a:spcAft>
            </a:pPr>
            <a:r>
              <a:rPr lang="en-GB" i="1" dirty="0" err="1">
                <a:solidFill>
                  <a:srgbClr val="181717"/>
                </a:solidFill>
                <a:latin typeface="Century Gothic" panose="020B0502020202020204" pitchFamily="34" charset="0"/>
                <a:ea typeface="Calibri" panose="020F0502020204030204" pitchFamily="34" charset="0"/>
                <a:cs typeface="Arial" panose="020B0604020202020204" pitchFamily="34" charset="0"/>
              </a:rPr>
              <a:t>Bield’s</a:t>
            </a:r>
            <a:r>
              <a:rPr lang="en-GB" i="1" dirty="0">
                <a:solidFill>
                  <a:srgbClr val="181717"/>
                </a:solidFill>
                <a:latin typeface="Century Gothic" panose="020B0502020202020204" pitchFamily="34" charset="0"/>
                <a:ea typeface="Calibri" panose="020F0502020204030204" pitchFamily="34" charset="0"/>
                <a:cs typeface="Arial" panose="020B0604020202020204" pitchFamily="34" charset="0"/>
              </a:rPr>
              <a:t> Corporate Strategy &amp; </a:t>
            </a:r>
            <a:r>
              <a:rPr lang="en-GB" sz="1800" i="1" dirty="0">
                <a:solidFill>
                  <a:srgbClr val="181717"/>
                </a:solidFill>
                <a:effectLst/>
                <a:latin typeface="Century Gothic" panose="020B0502020202020204" pitchFamily="34" charset="0"/>
                <a:ea typeface="Calibri" panose="020F0502020204030204" pitchFamily="34" charset="0"/>
                <a:cs typeface="Arial" panose="020B0604020202020204" pitchFamily="34" charset="0"/>
              </a:rPr>
              <a:t>Business Plan for 2023-28 keeps our focus firmly on our customers and features a comprehensive set of objectives and outcomes.  </a:t>
            </a:r>
            <a:endParaRPr lang="en-GB" sz="1800" dirty="0">
              <a:effectLst/>
              <a:latin typeface="Century Gothic" panose="020B0502020202020204" pitchFamily="34" charset="0"/>
              <a:ea typeface="Calibri" panose="020F0502020204030204" pitchFamily="34" charset="0"/>
              <a:cs typeface="Arial" panose="020B0604020202020204" pitchFamily="34" charset="0"/>
            </a:endParaRPr>
          </a:p>
          <a:p>
            <a:pPr marR="198755" indent="-6350">
              <a:lnSpc>
                <a:spcPct val="97000"/>
              </a:lnSpc>
              <a:spcAft>
                <a:spcPts val="1285"/>
              </a:spcAft>
            </a:pPr>
            <a:r>
              <a:rPr lang="en-GB" sz="1800" i="1" dirty="0">
                <a:solidFill>
                  <a:srgbClr val="181717"/>
                </a:solidFill>
                <a:effectLst/>
                <a:latin typeface="Century Gothic" panose="020B0502020202020204" pitchFamily="34" charset="0"/>
                <a:ea typeface="Calibri" panose="020F0502020204030204" pitchFamily="34" charset="0"/>
                <a:cs typeface="Arial" panose="020B0604020202020204" pitchFamily="34" charset="0"/>
              </a:rPr>
              <a:t>We’re looking for new Board members to help us to meet the challenges ahead.  </a:t>
            </a:r>
          </a:p>
          <a:p>
            <a:pPr marR="198755" indent="-6350">
              <a:lnSpc>
                <a:spcPct val="97000"/>
              </a:lnSpc>
              <a:spcAft>
                <a:spcPts val="1285"/>
              </a:spcAft>
            </a:pPr>
            <a:r>
              <a:rPr lang="en-GB" sz="1800" i="1" dirty="0">
                <a:solidFill>
                  <a:srgbClr val="181717"/>
                </a:solidFill>
                <a:effectLst/>
                <a:latin typeface="Century Gothic" panose="020B0502020202020204" pitchFamily="34" charset="0"/>
                <a:ea typeface="Calibri" panose="020F0502020204030204" pitchFamily="34" charset="0"/>
                <a:cs typeface="Arial" panose="020B0604020202020204" pitchFamily="34" charset="0"/>
              </a:rPr>
              <a:t>In particular, we’re looking for strategic thinkers with experience in: </a:t>
            </a:r>
            <a:endParaRPr lang="en-GB" sz="1800" dirty="0">
              <a:effectLst/>
              <a:latin typeface="Century Gothic" panose="020B0502020202020204" pitchFamily="34" charset="0"/>
              <a:ea typeface="Calibri" panose="020F0502020204030204" pitchFamily="34" charset="0"/>
              <a:cs typeface="Arial" panose="020B0604020202020204" pitchFamily="34" charset="0"/>
            </a:endParaRPr>
          </a:p>
          <a:p>
            <a:pPr marL="279400" indent="-285750">
              <a:lnSpc>
                <a:spcPct val="109000"/>
              </a:lnSpc>
              <a:spcAft>
                <a:spcPts val="15"/>
              </a:spcAft>
              <a:buFont typeface="Arial" panose="020B0604020202020204" pitchFamily="34" charset="0"/>
              <a:buChar char="•"/>
            </a:pPr>
            <a:r>
              <a:rPr lang="en-GB" sz="1800" i="1" dirty="0">
                <a:solidFill>
                  <a:srgbClr val="181717"/>
                </a:solidFill>
                <a:effectLst/>
                <a:latin typeface="Century Gothic" panose="020B0502020202020204" pitchFamily="34" charset="0"/>
                <a:ea typeface="Calibri" panose="020F0502020204030204" pitchFamily="34" charset="0"/>
                <a:cs typeface="Arial" panose="020B0604020202020204" pitchFamily="34" charset="0"/>
              </a:rPr>
              <a:t>Housing</a:t>
            </a:r>
          </a:p>
          <a:p>
            <a:pPr marL="279400" indent="-285750">
              <a:lnSpc>
                <a:spcPct val="109000"/>
              </a:lnSpc>
              <a:spcAft>
                <a:spcPts val="15"/>
              </a:spcAft>
              <a:buFont typeface="Arial" panose="020B0604020202020204" pitchFamily="34" charset="0"/>
              <a:buChar char="•"/>
            </a:pPr>
            <a:r>
              <a:rPr lang="en-GB" i="1" dirty="0">
                <a:solidFill>
                  <a:srgbClr val="181717"/>
                </a:solidFill>
                <a:latin typeface="Century Gothic" panose="020B0502020202020204" pitchFamily="34" charset="0"/>
                <a:ea typeface="Calibri" panose="020F0502020204030204" pitchFamily="34" charset="0"/>
                <a:cs typeface="Arial" panose="020B0604020202020204" pitchFamily="34" charset="0"/>
              </a:rPr>
              <a:t>Health &amp; Safety</a:t>
            </a:r>
            <a:endParaRPr lang="en-GB" dirty="0">
              <a:latin typeface="Century Gothic" panose="020B0502020202020204" pitchFamily="34" charset="0"/>
              <a:ea typeface="Calibri" panose="020F0502020204030204" pitchFamily="34" charset="0"/>
              <a:cs typeface="Arial" panose="020B0604020202020204" pitchFamily="34" charset="0"/>
            </a:endParaRPr>
          </a:p>
          <a:p>
            <a:pPr marL="279400" indent="-285750">
              <a:lnSpc>
                <a:spcPct val="109000"/>
              </a:lnSpc>
              <a:spcAft>
                <a:spcPts val="15"/>
              </a:spcAft>
              <a:buFont typeface="Arial" panose="020B0604020202020204" pitchFamily="34" charset="0"/>
              <a:buChar char="•"/>
            </a:pPr>
            <a:r>
              <a:rPr lang="en-GB" sz="1800" i="1" dirty="0">
                <a:solidFill>
                  <a:srgbClr val="181717"/>
                </a:solidFill>
                <a:effectLst/>
                <a:latin typeface="Century Gothic" panose="020B0502020202020204" pitchFamily="34" charset="0"/>
                <a:ea typeface="Calibri" panose="020F0502020204030204" pitchFamily="34" charset="0"/>
                <a:cs typeface="Arial" panose="020B0604020202020204" pitchFamily="34" charset="0"/>
              </a:rPr>
              <a:t>Non-Executive Director roles</a:t>
            </a:r>
            <a:endParaRPr lang="en-GB" sz="1800" dirty="0">
              <a:effectLst/>
              <a:latin typeface="Century Gothic" panose="020B0502020202020204" pitchFamily="34" charset="0"/>
              <a:ea typeface="Calibri" panose="020F0502020204030204" pitchFamily="34" charset="0"/>
              <a:cs typeface="Arial" panose="020B0604020202020204" pitchFamily="34" charset="0"/>
            </a:endParaRPr>
          </a:p>
          <a:p>
            <a:endParaRPr lang="en-GB" sz="2800" dirty="0">
              <a:latin typeface="Century Gothic" panose="020B0502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r>
              <a:rPr lang="en-GB" dirty="0"/>
              <a:t> </a:t>
            </a:r>
          </a:p>
        </p:txBody>
      </p:sp>
      <p:sp>
        <p:nvSpPr>
          <p:cNvPr id="7" name="TextBox 6">
            <a:extLst>
              <a:ext uri="{FF2B5EF4-FFF2-40B4-BE49-F238E27FC236}">
                <a16:creationId xmlns:a16="http://schemas.microsoft.com/office/drawing/2014/main" id="{C76ADF6F-40A6-19C0-F0F4-EF267667E847}"/>
              </a:ext>
            </a:extLst>
          </p:cNvPr>
          <p:cNvSpPr txBox="1"/>
          <p:nvPr/>
        </p:nvSpPr>
        <p:spPr>
          <a:xfrm>
            <a:off x="9283668" y="3429000"/>
            <a:ext cx="2356212" cy="1935145"/>
          </a:xfrm>
          <a:prstGeom prst="rect">
            <a:avLst/>
          </a:prstGeom>
          <a:noFill/>
        </p:spPr>
        <p:txBody>
          <a:bodyPr wrap="square" rtlCol="0">
            <a:spAutoFit/>
          </a:bodyPr>
          <a:lstStyle/>
          <a:p>
            <a:pPr marR="86995" indent="-6350" algn="ctr">
              <a:lnSpc>
                <a:spcPct val="97000"/>
              </a:lnSpc>
              <a:spcAft>
                <a:spcPts val="1285"/>
              </a:spcAft>
            </a:pPr>
            <a:r>
              <a:rPr lang="en-GB" b="1" i="1" dirty="0">
                <a:solidFill>
                  <a:srgbClr val="181717"/>
                </a:solidFill>
                <a:latin typeface="Century Gothic" panose="020B0502020202020204" pitchFamily="34" charset="0"/>
                <a:cs typeface="Arial" panose="020B0604020202020204" pitchFamily="34" charset="0"/>
              </a:rPr>
              <a:t>Lesley Holdsworth, Chair of the Board</a:t>
            </a:r>
            <a:endParaRPr lang="en-GB" sz="2800" dirty="0">
              <a:latin typeface="Century Gothic" panose="020B0502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r>
              <a:rPr lang="en-GB" dirty="0"/>
              <a:t> </a:t>
            </a:r>
          </a:p>
        </p:txBody>
      </p:sp>
    </p:spTree>
    <p:extLst>
      <p:ext uri="{BB962C8B-B14F-4D97-AF65-F5344CB8AC3E}">
        <p14:creationId xmlns:p14="http://schemas.microsoft.com/office/powerpoint/2010/main" val="272417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9F24360-4886-B549-85A6-205DCCA2162A}"/>
              </a:ext>
            </a:extLst>
          </p:cNvPr>
          <p:cNvSpPr>
            <a:spLocks noGrp="1"/>
          </p:cNvSpPr>
          <p:nvPr>
            <p:ph type="title"/>
          </p:nvPr>
        </p:nvSpPr>
        <p:spPr>
          <a:xfrm>
            <a:off x="0" y="168292"/>
            <a:ext cx="12192000" cy="1325563"/>
          </a:xfrm>
        </p:spPr>
        <p:txBody>
          <a:bodyPr/>
          <a:lstStyle/>
          <a:p>
            <a:pPr algn="ctr"/>
            <a:r>
              <a:rPr lang="en-GB" b="1" dirty="0">
                <a:latin typeface="Century Gothic" panose="020B0502020202020204" pitchFamily="34" charset="0"/>
              </a:rPr>
              <a:t>You could be the one we’re looking for!</a:t>
            </a:r>
          </a:p>
        </p:txBody>
      </p:sp>
      <p:sp>
        <p:nvSpPr>
          <p:cNvPr id="10" name="TextBox 9">
            <a:extLst>
              <a:ext uri="{FF2B5EF4-FFF2-40B4-BE49-F238E27FC236}">
                <a16:creationId xmlns:a16="http://schemas.microsoft.com/office/drawing/2014/main" id="{0D4A08BA-FF88-ED49-9E01-3D4C1EC85921}"/>
              </a:ext>
            </a:extLst>
          </p:cNvPr>
          <p:cNvSpPr txBox="1"/>
          <p:nvPr/>
        </p:nvSpPr>
        <p:spPr>
          <a:xfrm>
            <a:off x="3501482" y="1596228"/>
            <a:ext cx="8240751" cy="4452501"/>
          </a:xfrm>
          <a:prstGeom prst="rect">
            <a:avLst/>
          </a:prstGeom>
          <a:noFill/>
        </p:spPr>
        <p:txBody>
          <a:bodyPr wrap="square" rtlCol="0">
            <a:spAutoFit/>
          </a:bodyPr>
          <a:lstStyle/>
          <a:p>
            <a:pPr marR="86995" algn="r">
              <a:lnSpc>
                <a:spcPct val="97000"/>
              </a:lnSpc>
              <a:spcAft>
                <a:spcPts val="1285"/>
              </a:spcAft>
            </a:pPr>
            <a:r>
              <a:rPr lang="en-GB" sz="2000" dirty="0">
                <a:latin typeface="Century Gothic" panose="020B0502020202020204" pitchFamily="34" charset="0"/>
                <a:ea typeface="Calibri" panose="020F0502020204030204" pitchFamily="34" charset="0"/>
                <a:cs typeface="Arial" panose="020B0604020202020204" pitchFamily="34" charset="0"/>
              </a:rPr>
              <a:t>W</a:t>
            </a:r>
            <a:r>
              <a:rPr lang="en-GB" sz="2000" dirty="0">
                <a:effectLst/>
                <a:latin typeface="Century Gothic" panose="020B0502020202020204" pitchFamily="34" charset="0"/>
                <a:ea typeface="Calibri" panose="020F0502020204030204" pitchFamily="34" charset="0"/>
                <a:cs typeface="Arial" panose="020B0604020202020204" pitchFamily="34" charset="0"/>
              </a:rPr>
              <a:t>e want people who share our purpose, vision and values.</a:t>
            </a:r>
          </a:p>
          <a:p>
            <a:pPr indent="-6350" algn="r">
              <a:lnSpc>
                <a:spcPct val="97000"/>
              </a:lnSpc>
              <a:spcAft>
                <a:spcPts val="1285"/>
              </a:spcAft>
            </a:pPr>
            <a:r>
              <a:rPr lang="en-GB" sz="2000" dirty="0">
                <a:effectLst/>
                <a:latin typeface="Century Gothic" panose="020B0502020202020204" pitchFamily="34" charset="0"/>
                <a:ea typeface="Calibri" panose="020F0502020204030204" pitchFamily="34" charset="0"/>
                <a:cs typeface="Arial" panose="020B0604020202020204" pitchFamily="34" charset="0"/>
              </a:rPr>
              <a:t>In return, you’ll gain a real sense of making a difference and be inspired by meeting some of the most enthusiastic and committed employees.  You will also have access to learning and development opportunities. </a:t>
            </a:r>
          </a:p>
          <a:p>
            <a:pPr indent="-6350" algn="r">
              <a:lnSpc>
                <a:spcPct val="97000"/>
              </a:lnSpc>
              <a:spcAft>
                <a:spcPts val="1285"/>
              </a:spcAft>
            </a:pPr>
            <a:r>
              <a:rPr lang="en-GB" sz="2000" dirty="0">
                <a:latin typeface="Century Gothic" panose="020B0502020202020204" pitchFamily="34" charset="0"/>
                <a:ea typeface="Calibri" panose="020F0502020204030204" pitchFamily="34" charset="0"/>
                <a:cs typeface="Arial" panose="020B0604020202020204" pitchFamily="34" charset="0"/>
              </a:rPr>
              <a:t>You won’t be paid but you’ll be reimbursed for out of pocket expenses. </a:t>
            </a:r>
          </a:p>
          <a:p>
            <a:pPr indent="-6350" algn="r">
              <a:lnSpc>
                <a:spcPct val="97000"/>
              </a:lnSpc>
              <a:spcAft>
                <a:spcPts val="1285"/>
              </a:spcAft>
            </a:pPr>
            <a:r>
              <a:rPr lang="en-GB" sz="2000" b="1" dirty="0">
                <a:effectLst/>
                <a:latin typeface="Century Gothic" panose="020B0502020202020204" pitchFamily="34" charset="0"/>
                <a:ea typeface="Calibri" panose="020F0502020204030204" pitchFamily="34" charset="0"/>
                <a:cs typeface="Arial" panose="020B0604020202020204" pitchFamily="34" charset="0"/>
              </a:rPr>
              <a:t>Interested?</a:t>
            </a:r>
            <a:r>
              <a:rPr lang="en-GB" sz="2000" dirty="0">
                <a:effectLst/>
                <a:latin typeface="Century Gothic" panose="020B0502020202020204" pitchFamily="34" charset="0"/>
                <a:ea typeface="Calibri" panose="020F0502020204030204" pitchFamily="34" charset="0"/>
                <a:cs typeface="Arial" panose="020B0604020202020204" pitchFamily="34" charset="0"/>
              </a:rPr>
              <a:t> We’d love to hear from you. We want to attract applicants from all backgrounds, communities and ages to reflect Scotland’s rich diversity. </a:t>
            </a:r>
            <a:endParaRPr lang="en-GB" sz="2800" dirty="0">
              <a:latin typeface="Century Gothic" panose="020B0502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r>
              <a:rPr lang="en-GB" dirty="0"/>
              <a:t> </a:t>
            </a:r>
          </a:p>
        </p:txBody>
      </p:sp>
      <p:pic>
        <p:nvPicPr>
          <p:cNvPr id="11" name="Picture 10" descr="A magnifying glass with a black background&#10;&#10;Description automatically generated">
            <a:extLst>
              <a:ext uri="{FF2B5EF4-FFF2-40B4-BE49-F238E27FC236}">
                <a16:creationId xmlns:a16="http://schemas.microsoft.com/office/drawing/2014/main" id="{108BDA3E-EDE9-2E76-2EC4-D6A26631349B}"/>
              </a:ext>
            </a:extLst>
          </p:cNvPr>
          <p:cNvPicPr>
            <a:picLocks noChangeAspect="1"/>
          </p:cNvPicPr>
          <p:nvPr/>
        </p:nvPicPr>
        <p:blipFill>
          <a:blip r:embed="rId3"/>
          <a:stretch>
            <a:fillRect/>
          </a:stretch>
        </p:blipFill>
        <p:spPr>
          <a:xfrm>
            <a:off x="-217449" y="1350901"/>
            <a:ext cx="4096857" cy="4096857"/>
          </a:xfrm>
          <a:prstGeom prst="rect">
            <a:avLst/>
          </a:prstGeom>
        </p:spPr>
      </p:pic>
    </p:spTree>
    <p:extLst>
      <p:ext uri="{BB962C8B-B14F-4D97-AF65-F5344CB8AC3E}">
        <p14:creationId xmlns:p14="http://schemas.microsoft.com/office/powerpoint/2010/main" val="237993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B9F24360-4886-B549-85A6-205DCCA2162A}"/>
              </a:ext>
            </a:extLst>
          </p:cNvPr>
          <p:cNvSpPr>
            <a:spLocks noGrp="1"/>
          </p:cNvSpPr>
          <p:nvPr>
            <p:ph type="title"/>
          </p:nvPr>
        </p:nvSpPr>
        <p:spPr>
          <a:xfrm>
            <a:off x="211872" y="0"/>
            <a:ext cx="10270273" cy="1325563"/>
          </a:xfrm>
        </p:spPr>
        <p:txBody>
          <a:bodyPr>
            <a:normAutofit/>
          </a:bodyPr>
          <a:lstStyle/>
          <a:p>
            <a:pPr algn="ctr"/>
            <a:r>
              <a:rPr lang="en-GB" sz="6000" b="1" dirty="0">
                <a:latin typeface="Century Gothic" panose="020B0502020202020204" pitchFamily="34" charset="0"/>
              </a:rPr>
              <a:t>Contact details</a:t>
            </a:r>
          </a:p>
        </p:txBody>
      </p:sp>
      <p:sp>
        <p:nvSpPr>
          <p:cNvPr id="10" name="TextBox 9">
            <a:extLst>
              <a:ext uri="{FF2B5EF4-FFF2-40B4-BE49-F238E27FC236}">
                <a16:creationId xmlns:a16="http://schemas.microsoft.com/office/drawing/2014/main" id="{0D4A08BA-FF88-ED49-9E01-3D4C1EC85921}"/>
              </a:ext>
            </a:extLst>
          </p:cNvPr>
          <p:cNvSpPr txBox="1"/>
          <p:nvPr/>
        </p:nvSpPr>
        <p:spPr>
          <a:xfrm>
            <a:off x="367987" y="1850482"/>
            <a:ext cx="8106939" cy="4124206"/>
          </a:xfrm>
          <a:prstGeom prst="rect">
            <a:avLst/>
          </a:prstGeom>
          <a:noFill/>
        </p:spPr>
        <p:txBody>
          <a:bodyPr wrap="square" rtlCol="0">
            <a:spAutoFit/>
          </a:bodyPr>
          <a:lstStyle/>
          <a:p>
            <a:pPr>
              <a:tabLst>
                <a:tab pos="2610485" algn="l"/>
              </a:tabLst>
            </a:pPr>
            <a:r>
              <a:rPr lang="en-GB" sz="2400" b="1" dirty="0">
                <a:latin typeface="Century Gothic" panose="020B0502020202020204" pitchFamily="34" charset="0"/>
                <a:ea typeface="Calibri" panose="020F0502020204030204" pitchFamily="34" charset="0"/>
                <a:cs typeface="Arial" panose="020B0604020202020204" pitchFamily="34" charset="0"/>
              </a:rPr>
              <a:t>Deadline for </a:t>
            </a:r>
            <a:r>
              <a:rPr lang="en-GB" sz="2400" b="1" dirty="0">
                <a:effectLst/>
                <a:latin typeface="Century Gothic" panose="020B0502020202020204" pitchFamily="34" charset="0"/>
                <a:ea typeface="Calibri" panose="020F0502020204030204" pitchFamily="34" charset="0"/>
                <a:cs typeface="Arial" panose="020B0604020202020204" pitchFamily="34" charset="0"/>
              </a:rPr>
              <a:t>applications: Friday 11</a:t>
            </a:r>
            <a:r>
              <a:rPr lang="en-GB" sz="2400" b="1" baseline="30000" dirty="0">
                <a:effectLst/>
                <a:latin typeface="Century Gothic" panose="020B0502020202020204" pitchFamily="34" charset="0"/>
                <a:ea typeface="Calibri" panose="020F0502020204030204" pitchFamily="34" charset="0"/>
                <a:cs typeface="Arial" panose="020B0604020202020204" pitchFamily="34" charset="0"/>
              </a:rPr>
              <a:t>th</a:t>
            </a:r>
            <a:r>
              <a:rPr lang="en-GB" sz="2400" b="1" dirty="0">
                <a:effectLst/>
                <a:latin typeface="Century Gothic" panose="020B0502020202020204" pitchFamily="34" charset="0"/>
                <a:ea typeface="Calibri" panose="020F0502020204030204" pitchFamily="34" charset="0"/>
                <a:cs typeface="Arial" panose="020B0604020202020204" pitchFamily="34" charset="0"/>
              </a:rPr>
              <a:t> August 2023</a:t>
            </a:r>
            <a:endParaRPr lang="en-GB" sz="2400" dirty="0">
              <a:effectLst/>
              <a:latin typeface="Century Gothic" panose="020B0502020202020204" pitchFamily="34" charset="0"/>
              <a:ea typeface="Calibri" panose="020F0502020204030204" pitchFamily="34" charset="0"/>
              <a:cs typeface="Arial" panose="020B0604020202020204" pitchFamily="34" charset="0"/>
            </a:endParaRPr>
          </a:p>
          <a:p>
            <a:pPr>
              <a:tabLst>
                <a:tab pos="2610485" algn="l"/>
              </a:tabLst>
            </a:pPr>
            <a:r>
              <a:rPr lang="en-GB" sz="2400" b="1" dirty="0">
                <a:effectLst/>
                <a:latin typeface="Century Gothic" panose="020B0502020202020204" pitchFamily="34" charset="0"/>
                <a:ea typeface="Calibri" panose="020F0502020204030204" pitchFamily="34" charset="0"/>
                <a:cs typeface="Arial" panose="020B0604020202020204" pitchFamily="34" charset="0"/>
              </a:rPr>
              <a:t>Date of interview: Friday 18</a:t>
            </a:r>
            <a:r>
              <a:rPr lang="en-GB" sz="2400" b="1" baseline="30000" dirty="0">
                <a:effectLst/>
                <a:latin typeface="Century Gothic" panose="020B0502020202020204" pitchFamily="34" charset="0"/>
                <a:ea typeface="Calibri" panose="020F0502020204030204" pitchFamily="34" charset="0"/>
                <a:cs typeface="Arial" panose="020B0604020202020204" pitchFamily="34" charset="0"/>
              </a:rPr>
              <a:t>th</a:t>
            </a:r>
            <a:r>
              <a:rPr lang="en-GB" sz="2400" b="1" dirty="0">
                <a:effectLst/>
                <a:latin typeface="Century Gothic" panose="020B0502020202020204" pitchFamily="34" charset="0"/>
                <a:ea typeface="Calibri" panose="020F0502020204030204" pitchFamily="34" charset="0"/>
                <a:cs typeface="Arial" panose="020B0604020202020204" pitchFamily="34" charset="0"/>
              </a:rPr>
              <a:t> August</a:t>
            </a:r>
            <a:endParaRPr lang="en-GB" sz="2400" dirty="0">
              <a:effectLst/>
              <a:latin typeface="Century Gothic" panose="020B0502020202020204" pitchFamily="34" charset="0"/>
              <a:ea typeface="Calibri" panose="020F0502020204030204" pitchFamily="34" charset="0"/>
              <a:cs typeface="Arial" panose="020B0604020202020204" pitchFamily="34" charset="0"/>
            </a:endParaRPr>
          </a:p>
          <a:p>
            <a:pPr>
              <a:tabLst>
                <a:tab pos="2610485" algn="l"/>
              </a:tabLst>
            </a:pPr>
            <a:r>
              <a:rPr lang="en-GB" sz="2400" b="1" dirty="0">
                <a:effectLst/>
                <a:latin typeface="Century Gothic" panose="020B0502020202020204" pitchFamily="34" charset="0"/>
                <a:ea typeface="Calibri" panose="020F0502020204030204" pitchFamily="34" charset="0"/>
                <a:cs typeface="Arial" panose="020B0604020202020204" pitchFamily="34" charset="0"/>
              </a:rPr>
              <a:t> </a:t>
            </a:r>
            <a:endParaRPr lang="en-GB" sz="2400" dirty="0">
              <a:effectLst/>
              <a:latin typeface="Century Gothic" panose="020B0502020202020204" pitchFamily="34" charset="0"/>
              <a:ea typeface="Calibri" panose="020F0502020204030204" pitchFamily="34" charset="0"/>
              <a:cs typeface="Arial" panose="020B0604020202020204" pitchFamily="34" charset="0"/>
            </a:endParaRPr>
          </a:p>
          <a:p>
            <a:pPr>
              <a:tabLst>
                <a:tab pos="2610485" algn="l"/>
              </a:tabLst>
            </a:pPr>
            <a:r>
              <a:rPr lang="en-GB" sz="2400" dirty="0">
                <a:effectLst/>
                <a:latin typeface="Century Gothic" panose="020B0502020202020204" pitchFamily="34" charset="0"/>
                <a:ea typeface="Calibri" panose="020F0502020204030204" pitchFamily="34" charset="0"/>
                <a:cs typeface="Arial" panose="020B0604020202020204" pitchFamily="34" charset="0"/>
              </a:rPr>
              <a:t>For more information about Bield and/or to arrange a discussion with the Chair, please contact </a:t>
            </a:r>
            <a:r>
              <a:rPr lang="en-GB" sz="2400" dirty="0">
                <a:latin typeface="Century Gothic" panose="020B0502020202020204" pitchFamily="34" charset="0"/>
                <a:ea typeface="Calibri" panose="020F0502020204030204" pitchFamily="34" charset="0"/>
                <a:cs typeface="Arial" panose="020B0604020202020204" pitchFamily="34" charset="0"/>
              </a:rPr>
              <a:t>Sharon Mackintosh</a:t>
            </a:r>
            <a:r>
              <a:rPr lang="en-GB" sz="2400" dirty="0">
                <a:effectLst/>
                <a:latin typeface="Century Gothic" panose="020B0502020202020204" pitchFamily="34" charset="0"/>
                <a:ea typeface="Calibri" panose="020F0502020204030204" pitchFamily="34" charset="0"/>
                <a:cs typeface="Arial" panose="020B0604020202020204" pitchFamily="34" charset="0"/>
              </a:rPr>
              <a:t>, via email at: </a:t>
            </a:r>
            <a:r>
              <a:rPr lang="en-GB" sz="2400" b="1" dirty="0">
                <a:latin typeface="Century Gothic" panose="020B0502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s.mackintosh</a:t>
            </a:r>
            <a:r>
              <a:rPr lang="en-GB" sz="2400" b="1" dirty="0">
                <a:effectLst/>
                <a:latin typeface="Century Gothic" panose="020B0502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@bield.co.uk</a:t>
            </a:r>
            <a:endParaRPr lang="en-GB" sz="2400" dirty="0">
              <a:effectLst/>
              <a:latin typeface="Century Gothic" panose="020B0502020202020204" pitchFamily="34" charset="0"/>
              <a:ea typeface="Calibri" panose="020F0502020204030204" pitchFamily="34" charset="0"/>
              <a:cs typeface="Arial" panose="020B0604020202020204" pitchFamily="34" charset="0"/>
            </a:endParaRPr>
          </a:p>
          <a:p>
            <a:pPr>
              <a:tabLst>
                <a:tab pos="2610485" algn="l"/>
              </a:tabLst>
            </a:pPr>
            <a:r>
              <a:rPr lang="en-GB" sz="2400" dirty="0">
                <a:effectLst/>
                <a:latin typeface="Century Gothic" panose="020B0502020202020204" pitchFamily="34" charset="0"/>
                <a:ea typeface="Calibri" panose="020F0502020204030204" pitchFamily="34" charset="0"/>
                <a:cs typeface="Arial" panose="020B0604020202020204" pitchFamily="34" charset="0"/>
              </a:rPr>
              <a:t> </a:t>
            </a:r>
          </a:p>
          <a:p>
            <a:pPr>
              <a:tabLst>
                <a:tab pos="2610485" algn="l"/>
              </a:tabLst>
            </a:pPr>
            <a:r>
              <a:rPr lang="en-GB" sz="2400" dirty="0">
                <a:effectLst/>
                <a:latin typeface="Century Gothic" panose="020B0502020202020204" pitchFamily="34" charset="0"/>
                <a:ea typeface="Calibri" panose="020F0502020204030204" pitchFamily="34" charset="0"/>
                <a:cs typeface="Arial" panose="020B0604020202020204" pitchFamily="34" charset="0"/>
              </a:rPr>
              <a:t>For an application pack, please email: </a:t>
            </a:r>
            <a:r>
              <a:rPr lang="en-GB" sz="2400" b="1" u="sng" dirty="0">
                <a:effectLst/>
                <a:latin typeface="Century Gothic" panose="020B0502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c2@bield.co.uk</a:t>
            </a:r>
            <a:r>
              <a:rPr lang="en-GB" sz="2400" b="1" dirty="0">
                <a:effectLst/>
                <a:latin typeface="Century Gothic" panose="020B0502020202020204" pitchFamily="34" charset="0"/>
                <a:ea typeface="Calibri" panose="020F0502020204030204" pitchFamily="34" charset="0"/>
                <a:cs typeface="Arial" panose="020B0604020202020204" pitchFamily="34" charset="0"/>
              </a:rPr>
              <a:t> </a:t>
            </a:r>
            <a:r>
              <a:rPr lang="en-GB" sz="2400" dirty="0">
                <a:effectLst/>
                <a:latin typeface="Century Gothic" panose="020B0502020202020204" pitchFamily="34" charset="0"/>
                <a:ea typeface="Calibri" panose="020F0502020204030204" pitchFamily="34" charset="0"/>
                <a:cs typeface="Arial" panose="020B0604020202020204" pitchFamily="34" charset="0"/>
              </a:rPr>
              <a:t>or visit:</a:t>
            </a:r>
            <a:r>
              <a:rPr lang="en-GB" sz="2400" b="1" dirty="0">
                <a:latin typeface="Century Gothic" panose="020B0502020202020204" pitchFamily="34" charset="0"/>
                <a:ea typeface="Calibri" panose="020F0502020204030204" pitchFamily="34" charset="0"/>
                <a:cs typeface="Arial" panose="020B0604020202020204" pitchFamily="34" charset="0"/>
              </a:rPr>
              <a:t> </a:t>
            </a:r>
            <a:r>
              <a:rPr lang="en-GB" sz="2400" b="1" u="sng" dirty="0">
                <a:effectLst/>
                <a:latin typeface="Century Gothic" panose="020B0502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www.bield.co.uk</a:t>
            </a:r>
            <a:endParaRPr lang="en-GB" sz="2400" dirty="0">
              <a:effectLst/>
              <a:latin typeface="Century Gothic" panose="020B0502020202020204" pitchFamily="34" charset="0"/>
              <a:ea typeface="Calibri" panose="020F0502020204030204" pitchFamily="34" charset="0"/>
              <a:cs typeface="Arial" panose="020B0604020202020204" pitchFamily="34" charset="0"/>
            </a:endParaRPr>
          </a:p>
          <a:p>
            <a:pPr marL="177800" indent="-177800">
              <a:buFont typeface="Arial" panose="020B0604020202020204" pitchFamily="34" charset="0"/>
              <a:buChar char="•"/>
            </a:pPr>
            <a:endParaRPr lang="en-GB" sz="2800" dirty="0">
              <a:latin typeface="Century Gothic" panose="020B0502020202020204" pitchFamily="34" charset="0"/>
            </a:endParaRPr>
          </a:p>
          <a:p>
            <a:r>
              <a:rPr lang="en-GB" dirty="0"/>
              <a:t> </a:t>
            </a:r>
          </a:p>
        </p:txBody>
      </p:sp>
      <p:pic>
        <p:nvPicPr>
          <p:cNvPr id="3" name="Picture 2" descr="A computer mouse with a straw&#10;&#10;Description automatically generated">
            <a:extLst>
              <a:ext uri="{FF2B5EF4-FFF2-40B4-BE49-F238E27FC236}">
                <a16:creationId xmlns:a16="http://schemas.microsoft.com/office/drawing/2014/main" id="{F617EA91-6ED1-2BEC-A95E-1F3C81F8A7A2}"/>
              </a:ext>
            </a:extLst>
          </p:cNvPr>
          <p:cNvPicPr>
            <a:picLocks noChangeAspect="1"/>
          </p:cNvPicPr>
          <p:nvPr/>
        </p:nvPicPr>
        <p:blipFill>
          <a:blip r:embed="rId6"/>
          <a:stretch>
            <a:fillRect/>
          </a:stretch>
        </p:blipFill>
        <p:spPr>
          <a:xfrm>
            <a:off x="9400479" y="-193507"/>
            <a:ext cx="1964686" cy="4207945"/>
          </a:xfrm>
          <a:prstGeom prst="rect">
            <a:avLst/>
          </a:prstGeom>
        </p:spPr>
      </p:pic>
    </p:spTree>
    <p:extLst>
      <p:ext uri="{BB962C8B-B14F-4D97-AF65-F5344CB8AC3E}">
        <p14:creationId xmlns:p14="http://schemas.microsoft.com/office/powerpoint/2010/main" val="3647000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af19148-7b0c-46e0-8f45-46ca86fa43ed" xsi:nil="true"/>
    <lcf76f155ced4ddcb4097134ff3c332f xmlns="bc96b60c-7028-4fad-9951-ace77cfa2d5f">
      <Terms xmlns="http://schemas.microsoft.com/office/infopath/2007/PartnerControls"/>
    </lcf76f155ced4ddcb4097134ff3c332f>
    <SharedWithUsers xmlns="6af19148-7b0c-46e0-8f45-46ca86fa43ed">
      <UserInfo>
        <DisplayName>Claire Hay (Chief Executives Office)</DisplayName>
        <AccountId>285</AccountId>
        <AccountType/>
      </UserInfo>
      <UserInfo>
        <DisplayName>Debbie Collins</DisplayName>
        <AccountId>405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3F2F515965524B99FDD9E3510867CD" ma:contentTypeVersion="16" ma:contentTypeDescription="Create a new document." ma:contentTypeScope="" ma:versionID="4ca8443adb92f03a149fbcc0f05c5dda">
  <xsd:schema xmlns:xsd="http://www.w3.org/2001/XMLSchema" xmlns:xs="http://www.w3.org/2001/XMLSchema" xmlns:p="http://schemas.microsoft.com/office/2006/metadata/properties" xmlns:ns2="bc96b60c-7028-4fad-9951-ace77cfa2d5f" xmlns:ns3="6af19148-7b0c-46e0-8f45-46ca86fa43ed" targetNamespace="http://schemas.microsoft.com/office/2006/metadata/properties" ma:root="true" ma:fieldsID="c5c8d0f4d6df3fa6513082c3ef321f64" ns2:_="" ns3:_="">
    <xsd:import namespace="bc96b60c-7028-4fad-9951-ace77cfa2d5f"/>
    <xsd:import namespace="6af19148-7b0c-46e0-8f45-46ca86fa43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96b60c-7028-4fad-9951-ace77cfa2d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79d4434-4b6c-4536-b447-cdae30d56e2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f19148-7b0c-46e0-8f45-46ca86fa43e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42e9f81-88b7-4646-98f4-48d0d9f835fc}" ma:internalName="TaxCatchAll" ma:showField="CatchAllData" ma:web="6af19148-7b0c-46e0-8f45-46ca86fa43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40191E-49A8-4E60-A1C6-05688D016DCE}">
  <ds:schemaRefs>
    <ds:schemaRef ds:uri="http://purl.org/dc/dcmitype/"/>
    <ds:schemaRef ds:uri="http://schemas.microsoft.com/office/infopath/2007/PartnerControls"/>
    <ds:schemaRef ds:uri="http://purl.org/dc/elements/1.1/"/>
    <ds:schemaRef ds:uri="http://purl.org/dc/terms/"/>
    <ds:schemaRef ds:uri="http://schemas.openxmlformats.org/package/2006/metadata/core-properties"/>
    <ds:schemaRef ds:uri="http://schemas.microsoft.com/office/2006/metadata/properties"/>
    <ds:schemaRef ds:uri="http://schemas.microsoft.com/office/2006/documentManagement/types"/>
    <ds:schemaRef ds:uri="6af19148-7b0c-46e0-8f45-46ca86fa43ed"/>
    <ds:schemaRef ds:uri="bc96b60c-7028-4fad-9951-ace77cfa2d5f"/>
    <ds:schemaRef ds:uri="http://www.w3.org/XML/1998/namespace"/>
  </ds:schemaRefs>
</ds:datastoreItem>
</file>

<file path=customXml/itemProps2.xml><?xml version="1.0" encoding="utf-8"?>
<ds:datastoreItem xmlns:ds="http://schemas.openxmlformats.org/officeDocument/2006/customXml" ds:itemID="{83A8EDE8-0B46-412C-9889-15B824E1C1DE}">
  <ds:schemaRefs>
    <ds:schemaRef ds:uri="http://schemas.microsoft.com/sharepoint/v3/contenttype/forms"/>
  </ds:schemaRefs>
</ds:datastoreItem>
</file>

<file path=customXml/itemProps3.xml><?xml version="1.0" encoding="utf-8"?>
<ds:datastoreItem xmlns:ds="http://schemas.openxmlformats.org/officeDocument/2006/customXml" ds:itemID="{4735D3DC-9E87-4844-9144-C3F0CC18E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96b60c-7028-4fad-9951-ace77cfa2d5f"/>
    <ds:schemaRef ds:uri="6af19148-7b0c-46e0-8f45-46ca86fa43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393</Words>
  <Application>Microsoft Office PowerPoint</Application>
  <PresentationFormat>Widescreen</PresentationFormat>
  <Paragraphs>80</Paragraphs>
  <Slides>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Century Gothic</vt:lpstr>
      <vt:lpstr>Office Theme</vt:lpstr>
      <vt:lpstr>PowerPoint Presentation</vt:lpstr>
      <vt:lpstr>PowerPoint Presentation</vt:lpstr>
      <vt:lpstr>About Us</vt:lpstr>
      <vt:lpstr>PowerPoint Presentation</vt:lpstr>
      <vt:lpstr>Join our team!</vt:lpstr>
      <vt:lpstr>You could be the one we’re looking for!</vt:lpstr>
      <vt:lpstr>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Greig</dc:creator>
  <cp:lastModifiedBy>Claire Hay (Chief Executives Office)</cp:lastModifiedBy>
  <cp:revision>42</cp:revision>
  <dcterms:created xsi:type="dcterms:W3CDTF">2021-05-14T19:05:06Z</dcterms:created>
  <dcterms:modified xsi:type="dcterms:W3CDTF">2023-07-21T09:31:10Z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0x010100F03F2F515965524B99FDD9E3510867CD</vt:lpwstr>
  </property>
  <property fmtid="{D5CDD505-2E9C-101B-9397-08002B2CF9AE}" pid="3" name="MediaServiceImageTags">
    <vt:lpwstr/>
  </property>
</Properties>
</file>